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68" autoAdjust="0"/>
    <p:restoredTop sz="94660"/>
  </p:normalViewPr>
  <p:slideViewPr>
    <p:cSldViewPr>
      <p:cViewPr varScale="1">
        <p:scale>
          <a:sx n="68" d="100"/>
          <a:sy n="68" d="100"/>
        </p:scale>
        <p:origin x="600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200187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89460" cy="1899285"/>
          </a:xfrm>
          <a:custGeom>
            <a:avLst/>
            <a:gdLst/>
            <a:ahLst/>
            <a:cxnLst/>
            <a:rect l="l" t="t" r="r" b="b"/>
            <a:pathLst>
              <a:path w="12189460" h="1899285">
                <a:moveTo>
                  <a:pt x="12188952" y="0"/>
                </a:moveTo>
                <a:lnTo>
                  <a:pt x="0" y="0"/>
                </a:lnTo>
                <a:lnTo>
                  <a:pt x="0" y="1634236"/>
                </a:lnTo>
                <a:lnTo>
                  <a:pt x="835672" y="1707007"/>
                </a:lnTo>
                <a:lnTo>
                  <a:pt x="1069975" y="1724445"/>
                </a:lnTo>
                <a:lnTo>
                  <a:pt x="1401653" y="1747554"/>
                </a:lnTo>
                <a:lnTo>
                  <a:pt x="1737474" y="1769121"/>
                </a:lnTo>
                <a:lnTo>
                  <a:pt x="2077306" y="1789122"/>
                </a:lnTo>
                <a:lnTo>
                  <a:pt x="2421016" y="1807532"/>
                </a:lnTo>
                <a:lnTo>
                  <a:pt x="2768471" y="1824327"/>
                </a:lnTo>
                <a:lnTo>
                  <a:pt x="3119538" y="1839484"/>
                </a:lnTo>
                <a:lnTo>
                  <a:pt x="3474085" y="1852979"/>
                </a:lnTo>
                <a:lnTo>
                  <a:pt x="3831979" y="1864787"/>
                </a:lnTo>
                <a:lnTo>
                  <a:pt x="4193087" y="1874885"/>
                </a:lnTo>
                <a:lnTo>
                  <a:pt x="4557278" y="1883249"/>
                </a:lnTo>
                <a:lnTo>
                  <a:pt x="4924417" y="1889855"/>
                </a:lnTo>
                <a:lnTo>
                  <a:pt x="5294372" y="1894679"/>
                </a:lnTo>
                <a:lnTo>
                  <a:pt x="5667011" y="1897697"/>
                </a:lnTo>
                <a:lnTo>
                  <a:pt x="6042200" y="1898885"/>
                </a:lnTo>
                <a:lnTo>
                  <a:pt x="6418046" y="1898224"/>
                </a:lnTo>
                <a:lnTo>
                  <a:pt x="6791427" y="1895726"/>
                </a:lnTo>
                <a:lnTo>
                  <a:pt x="7162163" y="1891416"/>
                </a:lnTo>
                <a:lnTo>
                  <a:pt x="7530120" y="1885317"/>
                </a:lnTo>
                <a:lnTo>
                  <a:pt x="7895166" y="1877453"/>
                </a:lnTo>
                <a:lnTo>
                  <a:pt x="8257169" y="1867848"/>
                </a:lnTo>
                <a:lnTo>
                  <a:pt x="8615996" y="1856526"/>
                </a:lnTo>
                <a:lnTo>
                  <a:pt x="8971513" y="1843510"/>
                </a:lnTo>
                <a:lnTo>
                  <a:pt x="9323589" y="1828826"/>
                </a:lnTo>
                <a:lnTo>
                  <a:pt x="9672090" y="1812496"/>
                </a:lnTo>
                <a:lnTo>
                  <a:pt x="10016885" y="1794545"/>
                </a:lnTo>
                <a:lnTo>
                  <a:pt x="10357840" y="1774997"/>
                </a:lnTo>
                <a:lnTo>
                  <a:pt x="10694822" y="1753875"/>
                </a:lnTo>
                <a:lnTo>
                  <a:pt x="11027700" y="1731204"/>
                </a:lnTo>
                <a:lnTo>
                  <a:pt x="11356340" y="1707007"/>
                </a:lnTo>
                <a:lnTo>
                  <a:pt x="12188952" y="1634489"/>
                </a:lnTo>
                <a:lnTo>
                  <a:pt x="121889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12189460" cy="1899285"/>
          </a:xfrm>
          <a:custGeom>
            <a:avLst/>
            <a:gdLst/>
            <a:ahLst/>
            <a:cxnLst/>
            <a:rect l="l" t="t" r="r" b="b"/>
            <a:pathLst>
              <a:path w="12189460" h="1899285">
                <a:moveTo>
                  <a:pt x="0" y="0"/>
                </a:moveTo>
                <a:lnTo>
                  <a:pt x="12188952" y="0"/>
                </a:lnTo>
                <a:lnTo>
                  <a:pt x="12188952" y="1634489"/>
                </a:lnTo>
                <a:lnTo>
                  <a:pt x="11356340" y="1707007"/>
                </a:lnTo>
                <a:lnTo>
                  <a:pt x="11309655" y="1710556"/>
                </a:lnTo>
                <a:lnTo>
                  <a:pt x="11262883" y="1714074"/>
                </a:lnTo>
                <a:lnTo>
                  <a:pt x="11216021" y="1717562"/>
                </a:lnTo>
                <a:lnTo>
                  <a:pt x="11169072" y="1721019"/>
                </a:lnTo>
                <a:lnTo>
                  <a:pt x="11122035" y="1724445"/>
                </a:lnTo>
                <a:lnTo>
                  <a:pt x="11074911" y="1727840"/>
                </a:lnTo>
                <a:lnTo>
                  <a:pt x="11027700" y="1731204"/>
                </a:lnTo>
                <a:lnTo>
                  <a:pt x="10980402" y="1734536"/>
                </a:lnTo>
                <a:lnTo>
                  <a:pt x="10933018" y="1737838"/>
                </a:lnTo>
                <a:lnTo>
                  <a:pt x="10885549" y="1741108"/>
                </a:lnTo>
                <a:lnTo>
                  <a:pt x="10837994" y="1744347"/>
                </a:lnTo>
                <a:lnTo>
                  <a:pt x="10790355" y="1747554"/>
                </a:lnTo>
                <a:lnTo>
                  <a:pt x="10742631" y="1750730"/>
                </a:lnTo>
                <a:lnTo>
                  <a:pt x="10694822" y="1753875"/>
                </a:lnTo>
                <a:lnTo>
                  <a:pt x="10646930" y="1756988"/>
                </a:lnTo>
                <a:lnTo>
                  <a:pt x="10598955" y="1760069"/>
                </a:lnTo>
                <a:lnTo>
                  <a:pt x="10550896" y="1763118"/>
                </a:lnTo>
                <a:lnTo>
                  <a:pt x="10502755" y="1766136"/>
                </a:lnTo>
                <a:lnTo>
                  <a:pt x="10454532" y="1769121"/>
                </a:lnTo>
                <a:lnTo>
                  <a:pt x="10406226" y="1772075"/>
                </a:lnTo>
                <a:lnTo>
                  <a:pt x="10357840" y="1774997"/>
                </a:lnTo>
                <a:lnTo>
                  <a:pt x="10309372" y="1777886"/>
                </a:lnTo>
                <a:lnTo>
                  <a:pt x="10260824" y="1780744"/>
                </a:lnTo>
                <a:lnTo>
                  <a:pt x="10212195" y="1783569"/>
                </a:lnTo>
                <a:lnTo>
                  <a:pt x="10163486" y="1786362"/>
                </a:lnTo>
                <a:lnTo>
                  <a:pt x="10114698" y="1789122"/>
                </a:lnTo>
                <a:lnTo>
                  <a:pt x="10065831" y="1791850"/>
                </a:lnTo>
                <a:lnTo>
                  <a:pt x="10016885" y="1794545"/>
                </a:lnTo>
                <a:lnTo>
                  <a:pt x="9967861" y="1797208"/>
                </a:lnTo>
                <a:lnTo>
                  <a:pt x="9918758" y="1799838"/>
                </a:lnTo>
                <a:lnTo>
                  <a:pt x="9869578" y="1802436"/>
                </a:lnTo>
                <a:lnTo>
                  <a:pt x="9820321" y="1805000"/>
                </a:lnTo>
                <a:lnTo>
                  <a:pt x="9770987" y="1807532"/>
                </a:lnTo>
                <a:lnTo>
                  <a:pt x="9721577" y="1810031"/>
                </a:lnTo>
                <a:lnTo>
                  <a:pt x="9672090" y="1812496"/>
                </a:lnTo>
                <a:lnTo>
                  <a:pt x="9622528" y="1814929"/>
                </a:lnTo>
                <a:lnTo>
                  <a:pt x="9572891" y="1817328"/>
                </a:lnTo>
                <a:lnTo>
                  <a:pt x="9523179" y="1819695"/>
                </a:lnTo>
                <a:lnTo>
                  <a:pt x="9473392" y="1822028"/>
                </a:lnTo>
                <a:lnTo>
                  <a:pt x="9423531" y="1824327"/>
                </a:lnTo>
                <a:lnTo>
                  <a:pt x="9373597" y="1826593"/>
                </a:lnTo>
                <a:lnTo>
                  <a:pt x="9323589" y="1828826"/>
                </a:lnTo>
                <a:lnTo>
                  <a:pt x="9273508" y="1831025"/>
                </a:lnTo>
                <a:lnTo>
                  <a:pt x="9223355" y="1833190"/>
                </a:lnTo>
                <a:lnTo>
                  <a:pt x="9173129" y="1835322"/>
                </a:lnTo>
                <a:lnTo>
                  <a:pt x="9122832" y="1837420"/>
                </a:lnTo>
                <a:lnTo>
                  <a:pt x="9072463" y="1839484"/>
                </a:lnTo>
                <a:lnTo>
                  <a:pt x="9022023" y="1841514"/>
                </a:lnTo>
                <a:lnTo>
                  <a:pt x="8971513" y="1843510"/>
                </a:lnTo>
                <a:lnTo>
                  <a:pt x="8920932" y="1845472"/>
                </a:lnTo>
                <a:lnTo>
                  <a:pt x="8870282" y="1847400"/>
                </a:lnTo>
                <a:lnTo>
                  <a:pt x="8819562" y="1849294"/>
                </a:lnTo>
                <a:lnTo>
                  <a:pt x="8768773" y="1851154"/>
                </a:lnTo>
                <a:lnTo>
                  <a:pt x="8717915" y="1852979"/>
                </a:lnTo>
                <a:lnTo>
                  <a:pt x="8666989" y="1854769"/>
                </a:lnTo>
                <a:lnTo>
                  <a:pt x="8615996" y="1856526"/>
                </a:lnTo>
                <a:lnTo>
                  <a:pt x="8564934" y="1858247"/>
                </a:lnTo>
                <a:lnTo>
                  <a:pt x="8513806" y="1859934"/>
                </a:lnTo>
                <a:lnTo>
                  <a:pt x="8462610" y="1861587"/>
                </a:lnTo>
                <a:lnTo>
                  <a:pt x="8411349" y="1863204"/>
                </a:lnTo>
                <a:lnTo>
                  <a:pt x="8360021" y="1864787"/>
                </a:lnTo>
                <a:lnTo>
                  <a:pt x="8308628" y="1866335"/>
                </a:lnTo>
                <a:lnTo>
                  <a:pt x="8257169" y="1867848"/>
                </a:lnTo>
                <a:lnTo>
                  <a:pt x="8205646" y="1869326"/>
                </a:lnTo>
                <a:lnTo>
                  <a:pt x="8154058" y="1870768"/>
                </a:lnTo>
                <a:lnTo>
                  <a:pt x="8102406" y="1872176"/>
                </a:lnTo>
                <a:lnTo>
                  <a:pt x="8050691" y="1873548"/>
                </a:lnTo>
                <a:lnTo>
                  <a:pt x="7998912" y="1874885"/>
                </a:lnTo>
                <a:lnTo>
                  <a:pt x="7947070" y="1876187"/>
                </a:lnTo>
                <a:lnTo>
                  <a:pt x="7895166" y="1877453"/>
                </a:lnTo>
                <a:lnTo>
                  <a:pt x="7843200" y="1878683"/>
                </a:lnTo>
                <a:lnTo>
                  <a:pt x="7791172" y="1879878"/>
                </a:lnTo>
                <a:lnTo>
                  <a:pt x="7739083" y="1881038"/>
                </a:lnTo>
                <a:lnTo>
                  <a:pt x="7686933" y="1882161"/>
                </a:lnTo>
                <a:lnTo>
                  <a:pt x="7634722" y="1883249"/>
                </a:lnTo>
                <a:lnTo>
                  <a:pt x="7582451" y="1884301"/>
                </a:lnTo>
                <a:lnTo>
                  <a:pt x="7530120" y="1885317"/>
                </a:lnTo>
                <a:lnTo>
                  <a:pt x="7477730" y="1886297"/>
                </a:lnTo>
                <a:lnTo>
                  <a:pt x="7425281" y="1887241"/>
                </a:lnTo>
                <a:lnTo>
                  <a:pt x="7372773" y="1888148"/>
                </a:lnTo>
                <a:lnTo>
                  <a:pt x="7320207" y="1889020"/>
                </a:lnTo>
                <a:lnTo>
                  <a:pt x="7267583" y="1889855"/>
                </a:lnTo>
                <a:lnTo>
                  <a:pt x="7214901" y="1890654"/>
                </a:lnTo>
                <a:lnTo>
                  <a:pt x="7162163" y="1891416"/>
                </a:lnTo>
                <a:lnTo>
                  <a:pt x="7109367" y="1892142"/>
                </a:lnTo>
                <a:lnTo>
                  <a:pt x="7056516" y="1892831"/>
                </a:lnTo>
                <a:lnTo>
                  <a:pt x="7003608" y="1893484"/>
                </a:lnTo>
                <a:lnTo>
                  <a:pt x="6950645" y="1894100"/>
                </a:lnTo>
                <a:lnTo>
                  <a:pt x="6897627" y="1894679"/>
                </a:lnTo>
                <a:lnTo>
                  <a:pt x="6844554" y="1895221"/>
                </a:lnTo>
                <a:lnTo>
                  <a:pt x="6791427" y="1895726"/>
                </a:lnTo>
                <a:lnTo>
                  <a:pt x="6738246" y="1896195"/>
                </a:lnTo>
                <a:lnTo>
                  <a:pt x="6685011" y="1896626"/>
                </a:lnTo>
                <a:lnTo>
                  <a:pt x="6631723" y="1897020"/>
                </a:lnTo>
                <a:lnTo>
                  <a:pt x="6578382" y="1897377"/>
                </a:lnTo>
                <a:lnTo>
                  <a:pt x="6524988" y="1897697"/>
                </a:lnTo>
                <a:lnTo>
                  <a:pt x="6471543" y="1897979"/>
                </a:lnTo>
                <a:lnTo>
                  <a:pt x="6418046" y="1898224"/>
                </a:lnTo>
                <a:lnTo>
                  <a:pt x="6364497" y="1898431"/>
                </a:lnTo>
                <a:lnTo>
                  <a:pt x="6310898" y="1898601"/>
                </a:lnTo>
                <a:lnTo>
                  <a:pt x="6257248" y="1898733"/>
                </a:lnTo>
                <a:lnTo>
                  <a:pt x="6203548" y="1898828"/>
                </a:lnTo>
                <a:lnTo>
                  <a:pt x="6149799" y="1898885"/>
                </a:lnTo>
                <a:lnTo>
                  <a:pt x="6096000" y="1898903"/>
                </a:lnTo>
                <a:lnTo>
                  <a:pt x="6042200" y="1898885"/>
                </a:lnTo>
                <a:lnTo>
                  <a:pt x="5988451" y="1898828"/>
                </a:lnTo>
                <a:lnTo>
                  <a:pt x="5934751" y="1898733"/>
                </a:lnTo>
                <a:lnTo>
                  <a:pt x="5881101" y="1898601"/>
                </a:lnTo>
                <a:lnTo>
                  <a:pt x="5827502" y="1898431"/>
                </a:lnTo>
                <a:lnTo>
                  <a:pt x="5773953" y="1898224"/>
                </a:lnTo>
                <a:lnTo>
                  <a:pt x="5720456" y="1897979"/>
                </a:lnTo>
                <a:lnTo>
                  <a:pt x="5667011" y="1897697"/>
                </a:lnTo>
                <a:lnTo>
                  <a:pt x="5613617" y="1897377"/>
                </a:lnTo>
                <a:lnTo>
                  <a:pt x="5560276" y="1897020"/>
                </a:lnTo>
                <a:lnTo>
                  <a:pt x="5506988" y="1896626"/>
                </a:lnTo>
                <a:lnTo>
                  <a:pt x="5453753" y="1896195"/>
                </a:lnTo>
                <a:lnTo>
                  <a:pt x="5400572" y="1895726"/>
                </a:lnTo>
                <a:lnTo>
                  <a:pt x="5347445" y="1895221"/>
                </a:lnTo>
                <a:lnTo>
                  <a:pt x="5294372" y="1894679"/>
                </a:lnTo>
                <a:lnTo>
                  <a:pt x="5241354" y="1894100"/>
                </a:lnTo>
                <a:lnTo>
                  <a:pt x="5188391" y="1893484"/>
                </a:lnTo>
                <a:lnTo>
                  <a:pt x="5135483" y="1892831"/>
                </a:lnTo>
                <a:lnTo>
                  <a:pt x="5082632" y="1892142"/>
                </a:lnTo>
                <a:lnTo>
                  <a:pt x="5029837" y="1891416"/>
                </a:lnTo>
                <a:lnTo>
                  <a:pt x="4977098" y="1890654"/>
                </a:lnTo>
                <a:lnTo>
                  <a:pt x="4924417" y="1889855"/>
                </a:lnTo>
                <a:lnTo>
                  <a:pt x="4871793" y="1889020"/>
                </a:lnTo>
                <a:lnTo>
                  <a:pt x="4819227" y="1888148"/>
                </a:lnTo>
                <a:lnTo>
                  <a:pt x="4766719" y="1887241"/>
                </a:lnTo>
                <a:lnTo>
                  <a:pt x="4714269" y="1886297"/>
                </a:lnTo>
                <a:lnTo>
                  <a:pt x="4661879" y="1885317"/>
                </a:lnTo>
                <a:lnTo>
                  <a:pt x="4609549" y="1884301"/>
                </a:lnTo>
                <a:lnTo>
                  <a:pt x="4557278" y="1883249"/>
                </a:lnTo>
                <a:lnTo>
                  <a:pt x="4505067" y="1882161"/>
                </a:lnTo>
                <a:lnTo>
                  <a:pt x="4452916" y="1881038"/>
                </a:lnTo>
                <a:lnTo>
                  <a:pt x="4400827" y="1879878"/>
                </a:lnTo>
                <a:lnTo>
                  <a:pt x="4348799" y="1878683"/>
                </a:lnTo>
                <a:lnTo>
                  <a:pt x="4296833" y="1877453"/>
                </a:lnTo>
                <a:lnTo>
                  <a:pt x="4244929" y="1876187"/>
                </a:lnTo>
                <a:lnTo>
                  <a:pt x="4193087" y="1874885"/>
                </a:lnTo>
                <a:lnTo>
                  <a:pt x="4141309" y="1873548"/>
                </a:lnTo>
                <a:lnTo>
                  <a:pt x="4089593" y="1872176"/>
                </a:lnTo>
                <a:lnTo>
                  <a:pt x="4037942" y="1870768"/>
                </a:lnTo>
                <a:lnTo>
                  <a:pt x="3986354" y="1869326"/>
                </a:lnTo>
                <a:lnTo>
                  <a:pt x="3934831" y="1867848"/>
                </a:lnTo>
                <a:lnTo>
                  <a:pt x="3883372" y="1866335"/>
                </a:lnTo>
                <a:lnTo>
                  <a:pt x="3831979" y="1864787"/>
                </a:lnTo>
                <a:lnTo>
                  <a:pt x="3780651" y="1863204"/>
                </a:lnTo>
                <a:lnTo>
                  <a:pt x="3729390" y="1861587"/>
                </a:lnTo>
                <a:lnTo>
                  <a:pt x="3678195" y="1859934"/>
                </a:lnTo>
                <a:lnTo>
                  <a:pt x="3627066" y="1858247"/>
                </a:lnTo>
                <a:lnTo>
                  <a:pt x="3576005" y="1856526"/>
                </a:lnTo>
                <a:lnTo>
                  <a:pt x="3525011" y="1854769"/>
                </a:lnTo>
                <a:lnTo>
                  <a:pt x="3474085" y="1852979"/>
                </a:lnTo>
                <a:lnTo>
                  <a:pt x="3423227" y="1851154"/>
                </a:lnTo>
                <a:lnTo>
                  <a:pt x="3372438" y="1849294"/>
                </a:lnTo>
                <a:lnTo>
                  <a:pt x="3321719" y="1847400"/>
                </a:lnTo>
                <a:lnTo>
                  <a:pt x="3271068" y="1845472"/>
                </a:lnTo>
                <a:lnTo>
                  <a:pt x="3220488" y="1843510"/>
                </a:lnTo>
                <a:lnTo>
                  <a:pt x="3169978" y="1841514"/>
                </a:lnTo>
                <a:lnTo>
                  <a:pt x="3119538" y="1839484"/>
                </a:lnTo>
                <a:lnTo>
                  <a:pt x="3069169" y="1837420"/>
                </a:lnTo>
                <a:lnTo>
                  <a:pt x="3018872" y="1835322"/>
                </a:lnTo>
                <a:lnTo>
                  <a:pt x="2968647" y="1833190"/>
                </a:lnTo>
                <a:lnTo>
                  <a:pt x="2918493" y="1831025"/>
                </a:lnTo>
                <a:lnTo>
                  <a:pt x="2868413" y="1828826"/>
                </a:lnTo>
                <a:lnTo>
                  <a:pt x="2818405" y="1826593"/>
                </a:lnTo>
                <a:lnTo>
                  <a:pt x="2768471" y="1824327"/>
                </a:lnTo>
                <a:lnTo>
                  <a:pt x="2718610" y="1822028"/>
                </a:lnTo>
                <a:lnTo>
                  <a:pt x="2668823" y="1819695"/>
                </a:lnTo>
                <a:lnTo>
                  <a:pt x="2619111" y="1817328"/>
                </a:lnTo>
                <a:lnTo>
                  <a:pt x="2569474" y="1814929"/>
                </a:lnTo>
                <a:lnTo>
                  <a:pt x="2519912" y="1812496"/>
                </a:lnTo>
                <a:lnTo>
                  <a:pt x="2470426" y="1810031"/>
                </a:lnTo>
                <a:lnTo>
                  <a:pt x="2421016" y="1807532"/>
                </a:lnTo>
                <a:lnTo>
                  <a:pt x="2371682" y="1805000"/>
                </a:lnTo>
                <a:lnTo>
                  <a:pt x="2322425" y="1802436"/>
                </a:lnTo>
                <a:lnTo>
                  <a:pt x="2273245" y="1799838"/>
                </a:lnTo>
                <a:lnTo>
                  <a:pt x="2224143" y="1797208"/>
                </a:lnTo>
                <a:lnTo>
                  <a:pt x="2175119" y="1794545"/>
                </a:lnTo>
                <a:lnTo>
                  <a:pt x="2126173" y="1791850"/>
                </a:lnTo>
                <a:lnTo>
                  <a:pt x="2077306" y="1789122"/>
                </a:lnTo>
                <a:lnTo>
                  <a:pt x="2028518" y="1786362"/>
                </a:lnTo>
                <a:lnTo>
                  <a:pt x="1979810" y="1783569"/>
                </a:lnTo>
                <a:lnTo>
                  <a:pt x="1931181" y="1780744"/>
                </a:lnTo>
                <a:lnTo>
                  <a:pt x="1882633" y="1777886"/>
                </a:lnTo>
                <a:lnTo>
                  <a:pt x="1834166" y="1774997"/>
                </a:lnTo>
                <a:lnTo>
                  <a:pt x="1785779" y="1772075"/>
                </a:lnTo>
                <a:lnTo>
                  <a:pt x="1737474" y="1769121"/>
                </a:lnTo>
                <a:lnTo>
                  <a:pt x="1689251" y="1766136"/>
                </a:lnTo>
                <a:lnTo>
                  <a:pt x="1641110" y="1763118"/>
                </a:lnTo>
                <a:lnTo>
                  <a:pt x="1593052" y="1760069"/>
                </a:lnTo>
                <a:lnTo>
                  <a:pt x="1545077" y="1756988"/>
                </a:lnTo>
                <a:lnTo>
                  <a:pt x="1497185" y="1753875"/>
                </a:lnTo>
                <a:lnTo>
                  <a:pt x="1449377" y="1750730"/>
                </a:lnTo>
                <a:lnTo>
                  <a:pt x="1401653" y="1747554"/>
                </a:lnTo>
                <a:lnTo>
                  <a:pt x="1354014" y="1744347"/>
                </a:lnTo>
                <a:lnTo>
                  <a:pt x="1306459" y="1741108"/>
                </a:lnTo>
                <a:lnTo>
                  <a:pt x="1258990" y="1737838"/>
                </a:lnTo>
                <a:lnTo>
                  <a:pt x="1211607" y="1734536"/>
                </a:lnTo>
                <a:lnTo>
                  <a:pt x="1164310" y="1731204"/>
                </a:lnTo>
                <a:lnTo>
                  <a:pt x="1117099" y="1727840"/>
                </a:lnTo>
                <a:lnTo>
                  <a:pt x="1069975" y="1724445"/>
                </a:lnTo>
                <a:lnTo>
                  <a:pt x="1022938" y="1721019"/>
                </a:lnTo>
                <a:lnTo>
                  <a:pt x="975989" y="1717562"/>
                </a:lnTo>
                <a:lnTo>
                  <a:pt x="929128" y="1714074"/>
                </a:lnTo>
                <a:lnTo>
                  <a:pt x="882356" y="1710556"/>
                </a:lnTo>
                <a:lnTo>
                  <a:pt x="835672" y="1707007"/>
                </a:lnTo>
                <a:lnTo>
                  <a:pt x="0" y="1634236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EEEEE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12192000" cy="1891664"/>
          </a:xfrm>
          <a:custGeom>
            <a:avLst/>
            <a:gdLst/>
            <a:ahLst/>
            <a:cxnLst/>
            <a:rect l="l" t="t" r="r" b="b"/>
            <a:pathLst>
              <a:path w="12192000" h="1891664">
                <a:moveTo>
                  <a:pt x="12192000" y="0"/>
                </a:moveTo>
                <a:lnTo>
                  <a:pt x="0" y="0"/>
                </a:lnTo>
                <a:lnTo>
                  <a:pt x="0" y="1626489"/>
                </a:lnTo>
                <a:lnTo>
                  <a:pt x="835888" y="1699260"/>
                </a:lnTo>
                <a:lnTo>
                  <a:pt x="1070251" y="1716715"/>
                </a:lnTo>
                <a:lnTo>
                  <a:pt x="1402013" y="1739847"/>
                </a:lnTo>
                <a:lnTo>
                  <a:pt x="1737917" y="1761432"/>
                </a:lnTo>
                <a:lnTo>
                  <a:pt x="2077832" y="1781448"/>
                </a:lnTo>
                <a:lnTo>
                  <a:pt x="2421624" y="1799871"/>
                </a:lnTo>
                <a:lnTo>
                  <a:pt x="2769163" y="1816678"/>
                </a:lnTo>
                <a:lnTo>
                  <a:pt x="3120314" y="1831843"/>
                </a:lnTo>
                <a:lnTo>
                  <a:pt x="3474946" y="1845345"/>
                </a:lnTo>
                <a:lnTo>
                  <a:pt x="3832926" y="1857158"/>
                </a:lnTo>
                <a:lnTo>
                  <a:pt x="4194123" y="1867260"/>
                </a:lnTo>
                <a:lnTo>
                  <a:pt x="4558403" y="1875626"/>
                </a:lnTo>
                <a:lnTo>
                  <a:pt x="4925634" y="1882234"/>
                </a:lnTo>
                <a:lnTo>
                  <a:pt x="5295683" y="1887058"/>
                </a:lnTo>
                <a:lnTo>
                  <a:pt x="5668420" y="1890077"/>
                </a:lnTo>
                <a:lnTo>
                  <a:pt x="6043710" y="1891265"/>
                </a:lnTo>
                <a:lnTo>
                  <a:pt x="6419656" y="1890604"/>
                </a:lnTo>
                <a:lnTo>
                  <a:pt x="6793136" y="1888106"/>
                </a:lnTo>
                <a:lnTo>
                  <a:pt x="7163966" y="1883795"/>
                </a:lnTo>
                <a:lnTo>
                  <a:pt x="7532016" y="1877695"/>
                </a:lnTo>
                <a:lnTo>
                  <a:pt x="7897152" y="1869828"/>
                </a:lnTo>
                <a:lnTo>
                  <a:pt x="8259242" y="1860220"/>
                </a:lnTo>
                <a:lnTo>
                  <a:pt x="8618154" y="1848893"/>
                </a:lnTo>
                <a:lnTo>
                  <a:pt x="8973755" y="1835872"/>
                </a:lnTo>
                <a:lnTo>
                  <a:pt x="9325913" y="1821179"/>
                </a:lnTo>
                <a:lnTo>
                  <a:pt x="9674495" y="1804839"/>
                </a:lnTo>
                <a:lnTo>
                  <a:pt x="10019369" y="1786876"/>
                </a:lnTo>
                <a:lnTo>
                  <a:pt x="10360402" y="1767312"/>
                </a:lnTo>
                <a:lnTo>
                  <a:pt x="10697462" y="1746173"/>
                </a:lnTo>
                <a:lnTo>
                  <a:pt x="11030417" y="1723480"/>
                </a:lnTo>
                <a:lnTo>
                  <a:pt x="11359134" y="1699260"/>
                </a:lnTo>
                <a:lnTo>
                  <a:pt x="12192000" y="1626742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4480" y="248411"/>
            <a:ext cx="2618994" cy="89687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07288" y="338708"/>
            <a:ext cx="1102296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1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1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1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0" i="1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1375" y="226263"/>
            <a:ext cx="10709249" cy="1590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1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72439" y="2487320"/>
            <a:ext cx="10096500" cy="3693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49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jp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47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Relationship Id="rId27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jp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18" Type="http://schemas.openxmlformats.org/officeDocument/2006/relationships/image" Target="../media/image98.png"/><Relationship Id="rId26" Type="http://schemas.openxmlformats.org/officeDocument/2006/relationships/image" Target="../media/image106.png"/><Relationship Id="rId3" Type="http://schemas.openxmlformats.org/officeDocument/2006/relationships/image" Target="../media/image83.png"/><Relationship Id="rId21" Type="http://schemas.openxmlformats.org/officeDocument/2006/relationships/image" Target="../media/image101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17" Type="http://schemas.openxmlformats.org/officeDocument/2006/relationships/image" Target="../media/image97.png"/><Relationship Id="rId25" Type="http://schemas.openxmlformats.org/officeDocument/2006/relationships/image" Target="../media/image105.png"/><Relationship Id="rId2" Type="http://schemas.openxmlformats.org/officeDocument/2006/relationships/image" Target="../media/image82.png"/><Relationship Id="rId16" Type="http://schemas.openxmlformats.org/officeDocument/2006/relationships/image" Target="../media/image96.png"/><Relationship Id="rId20" Type="http://schemas.openxmlformats.org/officeDocument/2006/relationships/image" Target="../media/image1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24" Type="http://schemas.openxmlformats.org/officeDocument/2006/relationships/image" Target="../media/image104.png"/><Relationship Id="rId5" Type="http://schemas.openxmlformats.org/officeDocument/2006/relationships/image" Target="../media/image85.png"/><Relationship Id="rId15" Type="http://schemas.openxmlformats.org/officeDocument/2006/relationships/image" Target="../media/image95.png"/><Relationship Id="rId23" Type="http://schemas.openxmlformats.org/officeDocument/2006/relationships/image" Target="../media/image103.png"/><Relationship Id="rId10" Type="http://schemas.openxmlformats.org/officeDocument/2006/relationships/image" Target="../media/image90.png"/><Relationship Id="rId19" Type="http://schemas.openxmlformats.org/officeDocument/2006/relationships/image" Target="../media/image99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Relationship Id="rId14" Type="http://schemas.openxmlformats.org/officeDocument/2006/relationships/image" Target="../media/image94.png"/><Relationship Id="rId22" Type="http://schemas.openxmlformats.org/officeDocument/2006/relationships/image" Target="../media/image10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4.jp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jpg"/><Relationship Id="rId4" Type="http://schemas.openxmlformats.org/officeDocument/2006/relationships/image" Target="../media/image121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4.png"/><Relationship Id="rId7" Type="http://schemas.openxmlformats.org/officeDocument/2006/relationships/image" Target="../media/image127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3.png"/><Relationship Id="rId10" Type="http://schemas.openxmlformats.org/officeDocument/2006/relationships/image" Target="../media/image130.png"/><Relationship Id="rId4" Type="http://schemas.openxmlformats.org/officeDocument/2006/relationships/image" Target="../media/image125.png"/><Relationship Id="rId9" Type="http://schemas.openxmlformats.org/officeDocument/2006/relationships/image" Target="../media/image1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6.png"/><Relationship Id="rId11" Type="http://schemas.openxmlformats.org/officeDocument/2006/relationships/image" Target="../media/image141.jpg"/><Relationship Id="rId5" Type="http://schemas.openxmlformats.org/officeDocument/2006/relationships/image" Target="../media/image135.png"/><Relationship Id="rId10" Type="http://schemas.openxmlformats.org/officeDocument/2006/relationships/image" Target="../media/image140.png"/><Relationship Id="rId4" Type="http://schemas.openxmlformats.org/officeDocument/2006/relationships/image" Target="../media/image134.png"/><Relationship Id="rId9" Type="http://schemas.openxmlformats.org/officeDocument/2006/relationships/image" Target="../media/image1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13" Type="http://schemas.openxmlformats.org/officeDocument/2006/relationships/image" Target="../media/image153.png"/><Relationship Id="rId18" Type="http://schemas.openxmlformats.org/officeDocument/2006/relationships/image" Target="../media/image158.pn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12" Type="http://schemas.openxmlformats.org/officeDocument/2006/relationships/image" Target="../media/image152.png"/><Relationship Id="rId17" Type="http://schemas.openxmlformats.org/officeDocument/2006/relationships/image" Target="../media/image157.png"/><Relationship Id="rId2" Type="http://schemas.openxmlformats.org/officeDocument/2006/relationships/image" Target="../media/image142.png"/><Relationship Id="rId16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11" Type="http://schemas.openxmlformats.org/officeDocument/2006/relationships/image" Target="../media/image151.png"/><Relationship Id="rId5" Type="http://schemas.openxmlformats.org/officeDocument/2006/relationships/image" Target="../media/image145.png"/><Relationship Id="rId15" Type="http://schemas.openxmlformats.org/officeDocument/2006/relationships/image" Target="../media/image155.png"/><Relationship Id="rId10" Type="http://schemas.openxmlformats.org/officeDocument/2006/relationships/image" Target="../media/image150.png"/><Relationship Id="rId19" Type="http://schemas.openxmlformats.org/officeDocument/2006/relationships/image" Target="../media/image159.png"/><Relationship Id="rId4" Type="http://schemas.openxmlformats.org/officeDocument/2006/relationships/image" Target="../media/image144.jpg"/><Relationship Id="rId9" Type="http://schemas.openxmlformats.org/officeDocument/2006/relationships/image" Target="../media/image149.png"/><Relationship Id="rId14" Type="http://schemas.openxmlformats.org/officeDocument/2006/relationships/image" Target="../media/image1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10" Type="http://schemas.openxmlformats.org/officeDocument/2006/relationships/image" Target="../media/image170.jpg"/><Relationship Id="rId4" Type="http://schemas.openxmlformats.org/officeDocument/2006/relationships/image" Target="../media/image164.png"/><Relationship Id="rId9" Type="http://schemas.openxmlformats.org/officeDocument/2006/relationships/image" Target="../media/image16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172.png"/><Relationship Id="rId7" Type="http://schemas.openxmlformats.org/officeDocument/2006/relationships/image" Target="../media/image176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png"/><Relationship Id="rId11" Type="http://schemas.openxmlformats.org/officeDocument/2006/relationships/image" Target="../media/image180.png"/><Relationship Id="rId5" Type="http://schemas.openxmlformats.org/officeDocument/2006/relationships/image" Target="../media/image174.png"/><Relationship Id="rId10" Type="http://schemas.openxmlformats.org/officeDocument/2006/relationships/image" Target="../media/image179.png"/><Relationship Id="rId4" Type="http://schemas.openxmlformats.org/officeDocument/2006/relationships/image" Target="../media/image173.png"/><Relationship Id="rId9" Type="http://schemas.openxmlformats.org/officeDocument/2006/relationships/image" Target="../media/image17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3" Type="http://schemas.openxmlformats.org/officeDocument/2006/relationships/image" Target="../media/image182.png"/><Relationship Id="rId7" Type="http://schemas.openxmlformats.org/officeDocument/2006/relationships/image" Target="../media/image186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5" Type="http://schemas.openxmlformats.org/officeDocument/2006/relationships/image" Target="../media/image184.png"/><Relationship Id="rId4" Type="http://schemas.openxmlformats.org/officeDocument/2006/relationships/image" Target="../media/image183.png"/><Relationship Id="rId9" Type="http://schemas.openxmlformats.org/officeDocument/2006/relationships/image" Target="../media/image18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3" Type="http://schemas.openxmlformats.org/officeDocument/2006/relationships/image" Target="../media/image190.png"/><Relationship Id="rId7" Type="http://schemas.openxmlformats.org/officeDocument/2006/relationships/image" Target="../media/image193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png"/><Relationship Id="rId11" Type="http://schemas.openxmlformats.org/officeDocument/2006/relationships/image" Target="../media/image197.png"/><Relationship Id="rId5" Type="http://schemas.openxmlformats.org/officeDocument/2006/relationships/image" Target="../media/image191.png"/><Relationship Id="rId10" Type="http://schemas.openxmlformats.org/officeDocument/2006/relationships/image" Target="../media/image196.png"/><Relationship Id="rId4" Type="http://schemas.openxmlformats.org/officeDocument/2006/relationships/image" Target="../media/image171.png"/><Relationship Id="rId9" Type="http://schemas.openxmlformats.org/officeDocument/2006/relationships/image" Target="../media/image19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13" Type="http://schemas.openxmlformats.org/officeDocument/2006/relationships/image" Target="../media/image212.png"/><Relationship Id="rId3" Type="http://schemas.openxmlformats.org/officeDocument/2006/relationships/image" Target="../media/image202.png"/><Relationship Id="rId7" Type="http://schemas.openxmlformats.org/officeDocument/2006/relationships/image" Target="../media/image206.png"/><Relationship Id="rId12" Type="http://schemas.openxmlformats.org/officeDocument/2006/relationships/image" Target="../media/image211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5.png"/><Relationship Id="rId11" Type="http://schemas.openxmlformats.org/officeDocument/2006/relationships/image" Target="../media/image210.png"/><Relationship Id="rId5" Type="http://schemas.openxmlformats.org/officeDocument/2006/relationships/image" Target="../media/image204.png"/><Relationship Id="rId15" Type="http://schemas.openxmlformats.org/officeDocument/2006/relationships/image" Target="../media/image214.png"/><Relationship Id="rId10" Type="http://schemas.openxmlformats.org/officeDocument/2006/relationships/image" Target="../media/image209.jpg"/><Relationship Id="rId4" Type="http://schemas.openxmlformats.org/officeDocument/2006/relationships/image" Target="../media/image203.png"/><Relationship Id="rId9" Type="http://schemas.openxmlformats.org/officeDocument/2006/relationships/image" Target="../media/image208.png"/><Relationship Id="rId14" Type="http://schemas.openxmlformats.org/officeDocument/2006/relationships/image" Target="../media/image2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9.png"/><Relationship Id="rId5" Type="http://schemas.openxmlformats.org/officeDocument/2006/relationships/image" Target="../media/image218.png"/><Relationship Id="rId4" Type="http://schemas.openxmlformats.org/officeDocument/2006/relationships/image" Target="../media/image2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4411980"/>
          </a:xfrm>
          <a:custGeom>
            <a:avLst/>
            <a:gdLst/>
            <a:ahLst/>
            <a:cxnLst/>
            <a:rect l="l" t="t" r="r" b="b"/>
            <a:pathLst>
              <a:path w="12192000" h="4411980">
                <a:moveTo>
                  <a:pt x="12192000" y="0"/>
                </a:moveTo>
                <a:lnTo>
                  <a:pt x="0" y="0"/>
                </a:lnTo>
                <a:lnTo>
                  <a:pt x="0" y="4411980"/>
                </a:lnTo>
                <a:lnTo>
                  <a:pt x="12192000" y="441198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54151" y="536448"/>
            <a:ext cx="11275060" cy="4893945"/>
            <a:chOff x="454151" y="536448"/>
            <a:chExt cx="11275060" cy="48939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4151" y="536448"/>
              <a:ext cx="11274552" cy="489356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5883" y="551688"/>
              <a:ext cx="11000740" cy="4619625"/>
            </a:xfrm>
            <a:custGeom>
              <a:avLst/>
              <a:gdLst/>
              <a:ahLst/>
              <a:cxnLst/>
              <a:rect l="l" t="t" r="r" b="b"/>
              <a:pathLst>
                <a:path w="11000740" h="4619625">
                  <a:moveTo>
                    <a:pt x="11000232" y="0"/>
                  </a:moveTo>
                  <a:lnTo>
                    <a:pt x="0" y="0"/>
                  </a:lnTo>
                  <a:lnTo>
                    <a:pt x="0" y="4619244"/>
                  </a:lnTo>
                  <a:lnTo>
                    <a:pt x="11000232" y="4619244"/>
                  </a:lnTo>
                  <a:lnTo>
                    <a:pt x="11000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9295" y="1880615"/>
              <a:ext cx="6803898" cy="2007869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4657471" y="5559933"/>
            <a:ext cx="2820670" cy="344805"/>
            <a:chOff x="4657471" y="5559933"/>
            <a:chExt cx="2820670" cy="34480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63567" y="5566029"/>
              <a:ext cx="2807969" cy="3320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96050" y="5745238"/>
              <a:ext cx="123063" cy="10339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97420" y="5615889"/>
              <a:ext cx="111505" cy="12098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50104" y="5615889"/>
              <a:ext cx="111506" cy="12098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23863" y="5614403"/>
              <a:ext cx="106045" cy="9545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64223" y="5613412"/>
              <a:ext cx="184150" cy="23694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86983" y="5613412"/>
              <a:ext cx="184150" cy="23694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663567" y="5566029"/>
              <a:ext cx="2807970" cy="332105"/>
            </a:xfrm>
            <a:custGeom>
              <a:avLst/>
              <a:gdLst/>
              <a:ahLst/>
              <a:cxnLst/>
              <a:rect l="l" t="t" r="r" b="b"/>
              <a:pathLst>
                <a:path w="2807970" h="332104">
                  <a:moveTo>
                    <a:pt x="2629789" y="5715"/>
                  </a:moveTo>
                  <a:lnTo>
                    <a:pt x="2699892" y="5715"/>
                  </a:lnTo>
                  <a:lnTo>
                    <a:pt x="2708402" y="5715"/>
                  </a:lnTo>
                  <a:lnTo>
                    <a:pt x="2716149" y="5969"/>
                  </a:lnTo>
                  <a:lnTo>
                    <a:pt x="2757344" y="13112"/>
                  </a:lnTo>
                  <a:lnTo>
                    <a:pt x="2790571" y="34023"/>
                  </a:lnTo>
                  <a:lnTo>
                    <a:pt x="2806827" y="69181"/>
                  </a:lnTo>
                  <a:lnTo>
                    <a:pt x="2807969" y="84201"/>
                  </a:lnTo>
                  <a:lnTo>
                    <a:pt x="2807759" y="91220"/>
                  </a:lnTo>
                  <a:lnTo>
                    <a:pt x="2798026" y="135524"/>
                  </a:lnTo>
                  <a:lnTo>
                    <a:pt x="2776855" y="170319"/>
                  </a:lnTo>
                  <a:lnTo>
                    <a:pt x="2741491" y="198113"/>
                  </a:lnTo>
                  <a:lnTo>
                    <a:pt x="2701766" y="211770"/>
                  </a:lnTo>
                  <a:lnTo>
                    <a:pt x="2663190" y="215049"/>
                  </a:lnTo>
                  <a:lnTo>
                    <a:pt x="2629789" y="215049"/>
                  </a:lnTo>
                  <a:lnTo>
                    <a:pt x="2609215" y="317627"/>
                  </a:lnTo>
                  <a:lnTo>
                    <a:pt x="2608834" y="319290"/>
                  </a:lnTo>
                  <a:lnTo>
                    <a:pt x="2608072" y="320776"/>
                  </a:lnTo>
                  <a:lnTo>
                    <a:pt x="2606675" y="322097"/>
                  </a:lnTo>
                  <a:lnTo>
                    <a:pt x="2605405" y="323418"/>
                  </a:lnTo>
                  <a:lnTo>
                    <a:pt x="2603373" y="324485"/>
                  </a:lnTo>
                  <a:lnTo>
                    <a:pt x="2600452" y="325310"/>
                  </a:lnTo>
                  <a:lnTo>
                    <a:pt x="2597658" y="326136"/>
                  </a:lnTo>
                  <a:lnTo>
                    <a:pt x="2594102" y="326758"/>
                  </a:lnTo>
                  <a:lnTo>
                    <a:pt x="2589911" y="327177"/>
                  </a:lnTo>
                  <a:lnTo>
                    <a:pt x="2585592" y="327583"/>
                  </a:lnTo>
                  <a:lnTo>
                    <a:pt x="2580259" y="327787"/>
                  </a:lnTo>
                  <a:lnTo>
                    <a:pt x="2574036" y="327787"/>
                  </a:lnTo>
                  <a:lnTo>
                    <a:pt x="2567940" y="327787"/>
                  </a:lnTo>
                  <a:lnTo>
                    <a:pt x="2549271" y="325310"/>
                  </a:lnTo>
                  <a:lnTo>
                    <a:pt x="2546858" y="324485"/>
                  </a:lnTo>
                  <a:lnTo>
                    <a:pt x="2545334" y="323456"/>
                  </a:lnTo>
                  <a:lnTo>
                    <a:pt x="2544444" y="322211"/>
                  </a:lnTo>
                  <a:lnTo>
                    <a:pt x="2543683" y="320979"/>
                  </a:lnTo>
                  <a:lnTo>
                    <a:pt x="2543556" y="319455"/>
                  </a:lnTo>
                  <a:lnTo>
                    <a:pt x="2544064" y="317627"/>
                  </a:lnTo>
                  <a:lnTo>
                    <a:pt x="2601722" y="28943"/>
                  </a:lnTo>
                  <a:lnTo>
                    <a:pt x="2622423" y="5715"/>
                  </a:lnTo>
                  <a:lnTo>
                    <a:pt x="2629789" y="5715"/>
                  </a:lnTo>
                  <a:close/>
                </a:path>
                <a:path w="2807970" h="332104">
                  <a:moveTo>
                    <a:pt x="1849501" y="5715"/>
                  </a:moveTo>
                  <a:lnTo>
                    <a:pt x="1926589" y="5715"/>
                  </a:lnTo>
                  <a:lnTo>
                    <a:pt x="1938922" y="5955"/>
                  </a:lnTo>
                  <a:lnTo>
                    <a:pt x="1979612" y="11892"/>
                  </a:lnTo>
                  <a:lnTo>
                    <a:pt x="2013045" y="30737"/>
                  </a:lnTo>
                  <a:lnTo>
                    <a:pt x="2027428" y="71069"/>
                  </a:lnTo>
                  <a:lnTo>
                    <a:pt x="2027168" y="78282"/>
                  </a:lnTo>
                  <a:lnTo>
                    <a:pt x="2015112" y="116962"/>
                  </a:lnTo>
                  <a:lnTo>
                    <a:pt x="1986940" y="145510"/>
                  </a:lnTo>
                  <a:lnTo>
                    <a:pt x="1967991" y="154825"/>
                  </a:lnTo>
                  <a:lnTo>
                    <a:pt x="1975231" y="156146"/>
                  </a:lnTo>
                  <a:lnTo>
                    <a:pt x="1981962" y="158457"/>
                  </a:lnTo>
                  <a:lnTo>
                    <a:pt x="1988058" y="161772"/>
                  </a:lnTo>
                  <a:lnTo>
                    <a:pt x="1994154" y="165074"/>
                  </a:lnTo>
                  <a:lnTo>
                    <a:pt x="2013965" y="192620"/>
                  </a:lnTo>
                  <a:lnTo>
                    <a:pt x="2016379" y="199644"/>
                  </a:lnTo>
                  <a:lnTo>
                    <a:pt x="2017522" y="207530"/>
                  </a:lnTo>
                  <a:lnTo>
                    <a:pt x="2017522" y="216281"/>
                  </a:lnTo>
                  <a:lnTo>
                    <a:pt x="2017522" y="224218"/>
                  </a:lnTo>
                  <a:lnTo>
                    <a:pt x="2004187" y="265836"/>
                  </a:lnTo>
                  <a:lnTo>
                    <a:pt x="1973770" y="299359"/>
                  </a:lnTo>
                  <a:lnTo>
                    <a:pt x="1932886" y="318839"/>
                  </a:lnTo>
                  <a:lnTo>
                    <a:pt x="1888241" y="326000"/>
                  </a:lnTo>
                  <a:lnTo>
                    <a:pt x="1875028" y="326301"/>
                  </a:lnTo>
                  <a:lnTo>
                    <a:pt x="1786128" y="326301"/>
                  </a:lnTo>
                  <a:lnTo>
                    <a:pt x="1779270" y="326301"/>
                  </a:lnTo>
                  <a:lnTo>
                    <a:pt x="1774444" y="324650"/>
                  </a:lnTo>
                  <a:lnTo>
                    <a:pt x="1771396" y="321348"/>
                  </a:lnTo>
                  <a:lnTo>
                    <a:pt x="1768348" y="318046"/>
                  </a:lnTo>
                  <a:lnTo>
                    <a:pt x="1767459" y="312839"/>
                  </a:lnTo>
                  <a:lnTo>
                    <a:pt x="1768983" y="305739"/>
                  </a:lnTo>
                  <a:lnTo>
                    <a:pt x="1824990" y="26225"/>
                  </a:lnTo>
                  <a:lnTo>
                    <a:pt x="1826260" y="18923"/>
                  </a:lnTo>
                  <a:lnTo>
                    <a:pt x="1829308" y="13716"/>
                  </a:lnTo>
                  <a:lnTo>
                    <a:pt x="1833753" y="10541"/>
                  </a:lnTo>
                  <a:lnTo>
                    <a:pt x="1838325" y="7239"/>
                  </a:lnTo>
                  <a:lnTo>
                    <a:pt x="1843532" y="5715"/>
                  </a:lnTo>
                  <a:lnTo>
                    <a:pt x="1849501" y="5715"/>
                  </a:lnTo>
                  <a:close/>
                </a:path>
                <a:path w="2807970" h="332104">
                  <a:moveTo>
                    <a:pt x="1147445" y="5715"/>
                  </a:moveTo>
                  <a:lnTo>
                    <a:pt x="1299845" y="5715"/>
                  </a:lnTo>
                  <a:lnTo>
                    <a:pt x="1302385" y="5715"/>
                  </a:lnTo>
                  <a:lnTo>
                    <a:pt x="1304036" y="6731"/>
                  </a:lnTo>
                  <a:lnTo>
                    <a:pt x="1304798" y="8763"/>
                  </a:lnTo>
                  <a:lnTo>
                    <a:pt x="1305687" y="10795"/>
                  </a:lnTo>
                  <a:lnTo>
                    <a:pt x="1306068" y="13462"/>
                  </a:lnTo>
                  <a:lnTo>
                    <a:pt x="1306068" y="16510"/>
                  </a:lnTo>
                  <a:lnTo>
                    <a:pt x="1306068" y="17907"/>
                  </a:lnTo>
                  <a:lnTo>
                    <a:pt x="1305941" y="19812"/>
                  </a:lnTo>
                  <a:lnTo>
                    <a:pt x="1305687" y="22377"/>
                  </a:lnTo>
                  <a:lnTo>
                    <a:pt x="1305433" y="24942"/>
                  </a:lnTo>
                  <a:lnTo>
                    <a:pt x="1305052" y="27749"/>
                  </a:lnTo>
                  <a:lnTo>
                    <a:pt x="1291082" y="59182"/>
                  </a:lnTo>
                  <a:lnTo>
                    <a:pt x="1289050" y="59182"/>
                  </a:lnTo>
                  <a:lnTo>
                    <a:pt x="1182751" y="59182"/>
                  </a:lnTo>
                  <a:lnTo>
                    <a:pt x="1131189" y="317881"/>
                  </a:lnTo>
                  <a:lnTo>
                    <a:pt x="1130808" y="319532"/>
                  </a:lnTo>
                  <a:lnTo>
                    <a:pt x="1130046" y="320979"/>
                  </a:lnTo>
                  <a:lnTo>
                    <a:pt x="1128649" y="322211"/>
                  </a:lnTo>
                  <a:lnTo>
                    <a:pt x="1127379" y="323456"/>
                  </a:lnTo>
                  <a:lnTo>
                    <a:pt x="1125347" y="324485"/>
                  </a:lnTo>
                  <a:lnTo>
                    <a:pt x="1122553" y="325310"/>
                  </a:lnTo>
                  <a:lnTo>
                    <a:pt x="1119886" y="326136"/>
                  </a:lnTo>
                  <a:lnTo>
                    <a:pt x="1116330" y="326758"/>
                  </a:lnTo>
                  <a:lnTo>
                    <a:pt x="1112012" y="327177"/>
                  </a:lnTo>
                  <a:lnTo>
                    <a:pt x="1107821" y="327583"/>
                  </a:lnTo>
                  <a:lnTo>
                    <a:pt x="1102487" y="327787"/>
                  </a:lnTo>
                  <a:lnTo>
                    <a:pt x="1096264" y="327787"/>
                  </a:lnTo>
                  <a:lnTo>
                    <a:pt x="1089787" y="327787"/>
                  </a:lnTo>
                  <a:lnTo>
                    <a:pt x="1070991" y="325310"/>
                  </a:lnTo>
                  <a:lnTo>
                    <a:pt x="1068578" y="324485"/>
                  </a:lnTo>
                  <a:lnTo>
                    <a:pt x="1067054" y="323456"/>
                  </a:lnTo>
                  <a:lnTo>
                    <a:pt x="1066165" y="322211"/>
                  </a:lnTo>
                  <a:lnTo>
                    <a:pt x="1065403" y="320979"/>
                  </a:lnTo>
                  <a:lnTo>
                    <a:pt x="1065276" y="319532"/>
                  </a:lnTo>
                  <a:lnTo>
                    <a:pt x="1065784" y="317881"/>
                  </a:lnTo>
                  <a:lnTo>
                    <a:pt x="1123950" y="26225"/>
                  </a:lnTo>
                  <a:lnTo>
                    <a:pt x="1125220" y="19304"/>
                  </a:lnTo>
                  <a:lnTo>
                    <a:pt x="1128141" y="14097"/>
                  </a:lnTo>
                  <a:lnTo>
                    <a:pt x="1132332" y="10795"/>
                  </a:lnTo>
                  <a:lnTo>
                    <a:pt x="1136650" y="7366"/>
                  </a:lnTo>
                  <a:lnTo>
                    <a:pt x="1141730" y="5715"/>
                  </a:lnTo>
                  <a:lnTo>
                    <a:pt x="1147445" y="5715"/>
                  </a:lnTo>
                  <a:close/>
                </a:path>
                <a:path w="2807970" h="332104">
                  <a:moveTo>
                    <a:pt x="824611" y="5715"/>
                  </a:moveTo>
                  <a:lnTo>
                    <a:pt x="984250" y="5715"/>
                  </a:lnTo>
                  <a:lnTo>
                    <a:pt x="988568" y="5715"/>
                  </a:lnTo>
                  <a:lnTo>
                    <a:pt x="990727" y="8763"/>
                  </a:lnTo>
                  <a:lnTo>
                    <a:pt x="990727" y="15113"/>
                  </a:lnTo>
                  <a:lnTo>
                    <a:pt x="990727" y="16002"/>
                  </a:lnTo>
                  <a:lnTo>
                    <a:pt x="990600" y="17780"/>
                  </a:lnTo>
                  <a:lnTo>
                    <a:pt x="987171" y="38112"/>
                  </a:lnTo>
                  <a:lnTo>
                    <a:pt x="986409" y="41414"/>
                  </a:lnTo>
                  <a:lnTo>
                    <a:pt x="985393" y="44437"/>
                  </a:lnTo>
                  <a:lnTo>
                    <a:pt x="984123" y="47155"/>
                  </a:lnTo>
                  <a:lnTo>
                    <a:pt x="982853" y="49885"/>
                  </a:lnTo>
                  <a:lnTo>
                    <a:pt x="981456" y="52158"/>
                  </a:lnTo>
                  <a:lnTo>
                    <a:pt x="979678" y="53975"/>
                  </a:lnTo>
                  <a:lnTo>
                    <a:pt x="977900" y="55791"/>
                  </a:lnTo>
                  <a:lnTo>
                    <a:pt x="976122" y="56705"/>
                  </a:lnTo>
                  <a:lnTo>
                    <a:pt x="974090" y="56705"/>
                  </a:lnTo>
                  <a:lnTo>
                    <a:pt x="859663" y="56705"/>
                  </a:lnTo>
                  <a:lnTo>
                    <a:pt x="843788" y="135001"/>
                  </a:lnTo>
                  <a:lnTo>
                    <a:pt x="940816" y="135001"/>
                  </a:lnTo>
                  <a:lnTo>
                    <a:pt x="943229" y="135001"/>
                  </a:lnTo>
                  <a:lnTo>
                    <a:pt x="944880" y="135826"/>
                  </a:lnTo>
                  <a:lnTo>
                    <a:pt x="945896" y="137477"/>
                  </a:lnTo>
                  <a:lnTo>
                    <a:pt x="946785" y="139128"/>
                  </a:lnTo>
                  <a:lnTo>
                    <a:pt x="947293" y="141452"/>
                  </a:lnTo>
                  <a:lnTo>
                    <a:pt x="947293" y="144424"/>
                  </a:lnTo>
                  <a:lnTo>
                    <a:pt x="947293" y="145580"/>
                  </a:lnTo>
                  <a:lnTo>
                    <a:pt x="947166" y="147358"/>
                  </a:lnTo>
                  <a:lnTo>
                    <a:pt x="946912" y="149745"/>
                  </a:lnTo>
                  <a:lnTo>
                    <a:pt x="946658" y="152146"/>
                  </a:lnTo>
                  <a:lnTo>
                    <a:pt x="946277" y="154863"/>
                  </a:lnTo>
                  <a:lnTo>
                    <a:pt x="945896" y="157924"/>
                  </a:lnTo>
                  <a:lnTo>
                    <a:pt x="945388" y="160985"/>
                  </a:lnTo>
                  <a:lnTo>
                    <a:pt x="944626" y="164084"/>
                  </a:lnTo>
                  <a:lnTo>
                    <a:pt x="943863" y="167220"/>
                  </a:lnTo>
                  <a:lnTo>
                    <a:pt x="942975" y="170357"/>
                  </a:lnTo>
                  <a:lnTo>
                    <a:pt x="936371" y="182333"/>
                  </a:lnTo>
                  <a:lnTo>
                    <a:pt x="934720" y="183984"/>
                  </a:lnTo>
                  <a:lnTo>
                    <a:pt x="932942" y="184810"/>
                  </a:lnTo>
                  <a:lnTo>
                    <a:pt x="930910" y="184810"/>
                  </a:lnTo>
                  <a:lnTo>
                    <a:pt x="834136" y="184810"/>
                  </a:lnTo>
                  <a:lnTo>
                    <a:pt x="815721" y="275259"/>
                  </a:lnTo>
                  <a:lnTo>
                    <a:pt x="931672" y="275259"/>
                  </a:lnTo>
                  <a:lnTo>
                    <a:pt x="933704" y="275259"/>
                  </a:lnTo>
                  <a:lnTo>
                    <a:pt x="935228" y="276123"/>
                  </a:lnTo>
                  <a:lnTo>
                    <a:pt x="936117" y="277863"/>
                  </a:lnTo>
                  <a:lnTo>
                    <a:pt x="937133" y="279590"/>
                  </a:lnTo>
                  <a:lnTo>
                    <a:pt x="937641" y="282117"/>
                  </a:lnTo>
                  <a:lnTo>
                    <a:pt x="937641" y="285419"/>
                  </a:lnTo>
                  <a:lnTo>
                    <a:pt x="937641" y="286575"/>
                  </a:lnTo>
                  <a:lnTo>
                    <a:pt x="937513" y="288391"/>
                  </a:lnTo>
                  <a:lnTo>
                    <a:pt x="937387" y="290868"/>
                  </a:lnTo>
                  <a:lnTo>
                    <a:pt x="937260" y="293344"/>
                  </a:lnTo>
                  <a:lnTo>
                    <a:pt x="936879" y="296113"/>
                  </a:lnTo>
                  <a:lnTo>
                    <a:pt x="936244" y="299173"/>
                  </a:lnTo>
                  <a:lnTo>
                    <a:pt x="935736" y="302221"/>
                  </a:lnTo>
                  <a:lnTo>
                    <a:pt x="934974" y="305320"/>
                  </a:lnTo>
                  <a:lnTo>
                    <a:pt x="934212" y="308457"/>
                  </a:lnTo>
                  <a:lnTo>
                    <a:pt x="933323" y="311607"/>
                  </a:lnTo>
                  <a:lnTo>
                    <a:pt x="932307" y="314540"/>
                  </a:lnTo>
                  <a:lnTo>
                    <a:pt x="931037" y="317258"/>
                  </a:lnTo>
                  <a:lnTo>
                    <a:pt x="929894" y="319989"/>
                  </a:lnTo>
                  <a:lnTo>
                    <a:pt x="928370" y="322173"/>
                  </a:lnTo>
                  <a:lnTo>
                    <a:pt x="926719" y="323824"/>
                  </a:lnTo>
                  <a:lnTo>
                    <a:pt x="925068" y="325475"/>
                  </a:lnTo>
                  <a:lnTo>
                    <a:pt x="923163" y="326301"/>
                  </a:lnTo>
                  <a:lnTo>
                    <a:pt x="921004" y="326301"/>
                  </a:lnTo>
                  <a:lnTo>
                    <a:pt x="759968" y="326301"/>
                  </a:lnTo>
                  <a:lnTo>
                    <a:pt x="757301" y="326301"/>
                  </a:lnTo>
                  <a:lnTo>
                    <a:pt x="754888" y="325932"/>
                  </a:lnTo>
                  <a:lnTo>
                    <a:pt x="752856" y="325196"/>
                  </a:lnTo>
                  <a:lnTo>
                    <a:pt x="750697" y="324446"/>
                  </a:lnTo>
                  <a:lnTo>
                    <a:pt x="744093" y="312470"/>
                  </a:lnTo>
                  <a:lnTo>
                    <a:pt x="744220" y="309372"/>
                  </a:lnTo>
                  <a:lnTo>
                    <a:pt x="800862" y="26225"/>
                  </a:lnTo>
                  <a:lnTo>
                    <a:pt x="809752" y="10541"/>
                  </a:lnTo>
                  <a:lnTo>
                    <a:pt x="814197" y="7239"/>
                  </a:lnTo>
                  <a:lnTo>
                    <a:pt x="819150" y="5715"/>
                  </a:lnTo>
                  <a:lnTo>
                    <a:pt x="824611" y="5715"/>
                  </a:lnTo>
                  <a:close/>
                </a:path>
                <a:path w="2807970" h="332104">
                  <a:moveTo>
                    <a:pt x="482473" y="5715"/>
                  </a:moveTo>
                  <a:lnTo>
                    <a:pt x="552577" y="5715"/>
                  </a:lnTo>
                  <a:lnTo>
                    <a:pt x="561086" y="5715"/>
                  </a:lnTo>
                  <a:lnTo>
                    <a:pt x="568833" y="5969"/>
                  </a:lnTo>
                  <a:lnTo>
                    <a:pt x="610028" y="13112"/>
                  </a:lnTo>
                  <a:lnTo>
                    <a:pt x="643255" y="34023"/>
                  </a:lnTo>
                  <a:lnTo>
                    <a:pt x="659511" y="69181"/>
                  </a:lnTo>
                  <a:lnTo>
                    <a:pt x="660654" y="84201"/>
                  </a:lnTo>
                  <a:lnTo>
                    <a:pt x="660443" y="91220"/>
                  </a:lnTo>
                  <a:lnTo>
                    <a:pt x="650710" y="135524"/>
                  </a:lnTo>
                  <a:lnTo>
                    <a:pt x="629538" y="170319"/>
                  </a:lnTo>
                  <a:lnTo>
                    <a:pt x="594175" y="198113"/>
                  </a:lnTo>
                  <a:lnTo>
                    <a:pt x="554450" y="211770"/>
                  </a:lnTo>
                  <a:lnTo>
                    <a:pt x="515874" y="215049"/>
                  </a:lnTo>
                  <a:lnTo>
                    <a:pt x="482473" y="215049"/>
                  </a:lnTo>
                  <a:lnTo>
                    <a:pt x="461899" y="317627"/>
                  </a:lnTo>
                  <a:lnTo>
                    <a:pt x="461518" y="319290"/>
                  </a:lnTo>
                  <a:lnTo>
                    <a:pt x="460756" y="320776"/>
                  </a:lnTo>
                  <a:lnTo>
                    <a:pt x="459359" y="322097"/>
                  </a:lnTo>
                  <a:lnTo>
                    <a:pt x="458088" y="323418"/>
                  </a:lnTo>
                  <a:lnTo>
                    <a:pt x="456057" y="324485"/>
                  </a:lnTo>
                  <a:lnTo>
                    <a:pt x="453136" y="325310"/>
                  </a:lnTo>
                  <a:lnTo>
                    <a:pt x="450342" y="326136"/>
                  </a:lnTo>
                  <a:lnTo>
                    <a:pt x="446786" y="326758"/>
                  </a:lnTo>
                  <a:lnTo>
                    <a:pt x="442595" y="327177"/>
                  </a:lnTo>
                  <a:lnTo>
                    <a:pt x="438277" y="327583"/>
                  </a:lnTo>
                  <a:lnTo>
                    <a:pt x="432943" y="327787"/>
                  </a:lnTo>
                  <a:lnTo>
                    <a:pt x="426720" y="327787"/>
                  </a:lnTo>
                  <a:lnTo>
                    <a:pt x="420624" y="327787"/>
                  </a:lnTo>
                  <a:lnTo>
                    <a:pt x="401955" y="325310"/>
                  </a:lnTo>
                  <a:lnTo>
                    <a:pt x="399542" y="324485"/>
                  </a:lnTo>
                  <a:lnTo>
                    <a:pt x="398018" y="323456"/>
                  </a:lnTo>
                  <a:lnTo>
                    <a:pt x="397129" y="322211"/>
                  </a:lnTo>
                  <a:lnTo>
                    <a:pt x="396367" y="320979"/>
                  </a:lnTo>
                  <a:lnTo>
                    <a:pt x="396240" y="319455"/>
                  </a:lnTo>
                  <a:lnTo>
                    <a:pt x="396748" y="317627"/>
                  </a:lnTo>
                  <a:lnTo>
                    <a:pt x="454406" y="28943"/>
                  </a:lnTo>
                  <a:lnTo>
                    <a:pt x="475107" y="5715"/>
                  </a:lnTo>
                  <a:lnTo>
                    <a:pt x="482473" y="5715"/>
                  </a:lnTo>
                  <a:close/>
                </a:path>
                <a:path w="2807970" h="332104">
                  <a:moveTo>
                    <a:pt x="81915" y="5715"/>
                  </a:moveTo>
                  <a:lnTo>
                    <a:pt x="293624" y="5715"/>
                  </a:lnTo>
                  <a:lnTo>
                    <a:pt x="299593" y="5715"/>
                  </a:lnTo>
                  <a:lnTo>
                    <a:pt x="303784" y="7366"/>
                  </a:lnTo>
                  <a:lnTo>
                    <a:pt x="306450" y="10795"/>
                  </a:lnTo>
                  <a:lnTo>
                    <a:pt x="309118" y="14097"/>
                  </a:lnTo>
                  <a:lnTo>
                    <a:pt x="309753" y="19304"/>
                  </a:lnTo>
                  <a:lnTo>
                    <a:pt x="308229" y="26225"/>
                  </a:lnTo>
                  <a:lnTo>
                    <a:pt x="249936" y="317881"/>
                  </a:lnTo>
                  <a:lnTo>
                    <a:pt x="249682" y="319532"/>
                  </a:lnTo>
                  <a:lnTo>
                    <a:pt x="248920" y="320979"/>
                  </a:lnTo>
                  <a:lnTo>
                    <a:pt x="247650" y="322211"/>
                  </a:lnTo>
                  <a:lnTo>
                    <a:pt x="246380" y="323456"/>
                  </a:lnTo>
                  <a:lnTo>
                    <a:pt x="244475" y="324485"/>
                  </a:lnTo>
                  <a:lnTo>
                    <a:pt x="222250" y="327787"/>
                  </a:lnTo>
                  <a:lnTo>
                    <a:pt x="215773" y="327787"/>
                  </a:lnTo>
                  <a:lnTo>
                    <a:pt x="209550" y="327787"/>
                  </a:lnTo>
                  <a:lnTo>
                    <a:pt x="185674" y="322211"/>
                  </a:lnTo>
                  <a:lnTo>
                    <a:pt x="184785" y="320979"/>
                  </a:lnTo>
                  <a:lnTo>
                    <a:pt x="184531" y="319532"/>
                  </a:lnTo>
                  <a:lnTo>
                    <a:pt x="185038" y="317881"/>
                  </a:lnTo>
                  <a:lnTo>
                    <a:pt x="236600" y="59918"/>
                  </a:lnTo>
                  <a:lnTo>
                    <a:pt x="117221" y="59918"/>
                  </a:lnTo>
                  <a:lnTo>
                    <a:pt x="65659" y="317881"/>
                  </a:lnTo>
                  <a:lnTo>
                    <a:pt x="65278" y="319532"/>
                  </a:lnTo>
                  <a:lnTo>
                    <a:pt x="64516" y="320979"/>
                  </a:lnTo>
                  <a:lnTo>
                    <a:pt x="63119" y="322211"/>
                  </a:lnTo>
                  <a:lnTo>
                    <a:pt x="61849" y="323456"/>
                  </a:lnTo>
                  <a:lnTo>
                    <a:pt x="59817" y="324485"/>
                  </a:lnTo>
                  <a:lnTo>
                    <a:pt x="57023" y="325310"/>
                  </a:lnTo>
                  <a:lnTo>
                    <a:pt x="54356" y="326136"/>
                  </a:lnTo>
                  <a:lnTo>
                    <a:pt x="50800" y="326758"/>
                  </a:lnTo>
                  <a:lnTo>
                    <a:pt x="46482" y="327177"/>
                  </a:lnTo>
                  <a:lnTo>
                    <a:pt x="42291" y="327583"/>
                  </a:lnTo>
                  <a:lnTo>
                    <a:pt x="36957" y="327787"/>
                  </a:lnTo>
                  <a:lnTo>
                    <a:pt x="30734" y="327787"/>
                  </a:lnTo>
                  <a:lnTo>
                    <a:pt x="24257" y="327787"/>
                  </a:lnTo>
                  <a:lnTo>
                    <a:pt x="5461" y="325310"/>
                  </a:lnTo>
                  <a:lnTo>
                    <a:pt x="3048" y="324485"/>
                  </a:lnTo>
                  <a:lnTo>
                    <a:pt x="1524" y="323456"/>
                  </a:lnTo>
                  <a:lnTo>
                    <a:pt x="762" y="322211"/>
                  </a:lnTo>
                  <a:lnTo>
                    <a:pt x="127" y="320979"/>
                  </a:lnTo>
                  <a:lnTo>
                    <a:pt x="0" y="319532"/>
                  </a:lnTo>
                  <a:lnTo>
                    <a:pt x="508" y="317881"/>
                  </a:lnTo>
                  <a:lnTo>
                    <a:pt x="58674" y="26225"/>
                  </a:lnTo>
                  <a:lnTo>
                    <a:pt x="59944" y="19304"/>
                  </a:lnTo>
                  <a:lnTo>
                    <a:pt x="62737" y="14097"/>
                  </a:lnTo>
                  <a:lnTo>
                    <a:pt x="66929" y="10795"/>
                  </a:lnTo>
                  <a:lnTo>
                    <a:pt x="71247" y="7366"/>
                  </a:lnTo>
                  <a:lnTo>
                    <a:pt x="76200" y="5715"/>
                  </a:lnTo>
                  <a:lnTo>
                    <a:pt x="81915" y="5715"/>
                  </a:lnTo>
                  <a:close/>
                </a:path>
                <a:path w="2807970" h="332104">
                  <a:moveTo>
                    <a:pt x="2324481" y="0"/>
                  </a:moveTo>
                  <a:lnTo>
                    <a:pt x="2365432" y="3804"/>
                  </a:lnTo>
                  <a:lnTo>
                    <a:pt x="2407656" y="21047"/>
                  </a:lnTo>
                  <a:lnTo>
                    <a:pt x="2435066" y="52696"/>
                  </a:lnTo>
                  <a:lnTo>
                    <a:pt x="2447151" y="99044"/>
                  </a:lnTo>
                  <a:lnTo>
                    <a:pt x="2447671" y="112953"/>
                  </a:lnTo>
                  <a:lnTo>
                    <a:pt x="2447411" y="124038"/>
                  </a:lnTo>
                  <a:lnTo>
                    <a:pt x="2441372" y="171905"/>
                  </a:lnTo>
                  <a:lnTo>
                    <a:pt x="2430907" y="208724"/>
                  </a:lnTo>
                  <a:lnTo>
                    <a:pt x="2414547" y="244150"/>
                  </a:lnTo>
                  <a:lnTo>
                    <a:pt x="2391775" y="276409"/>
                  </a:lnTo>
                  <a:lnTo>
                    <a:pt x="2362021" y="302776"/>
                  </a:lnTo>
                  <a:lnTo>
                    <a:pt x="2324481" y="321843"/>
                  </a:lnTo>
                  <a:lnTo>
                    <a:pt x="2278475" y="331367"/>
                  </a:lnTo>
                  <a:lnTo>
                    <a:pt x="2261235" y="332003"/>
                  </a:lnTo>
                  <a:lnTo>
                    <a:pt x="2246711" y="331586"/>
                  </a:lnTo>
                  <a:lnTo>
                    <a:pt x="2208403" y="325310"/>
                  </a:lnTo>
                  <a:lnTo>
                    <a:pt x="2169667" y="304749"/>
                  </a:lnTo>
                  <a:lnTo>
                    <a:pt x="2145918" y="269811"/>
                  </a:lnTo>
                  <a:lnTo>
                    <a:pt x="2137917" y="220243"/>
                  </a:lnTo>
                  <a:lnTo>
                    <a:pt x="2138160" y="208470"/>
                  </a:lnTo>
                  <a:lnTo>
                    <a:pt x="2144311" y="158916"/>
                  </a:lnTo>
                  <a:lnTo>
                    <a:pt x="2155063" y="121742"/>
                  </a:lnTo>
                  <a:lnTo>
                    <a:pt x="2171832" y="86461"/>
                  </a:lnTo>
                  <a:lnTo>
                    <a:pt x="2194877" y="54530"/>
                  </a:lnTo>
                  <a:lnTo>
                    <a:pt x="2224706" y="28397"/>
                  </a:lnTo>
                  <a:lnTo>
                    <a:pt x="2261997" y="9779"/>
                  </a:lnTo>
                  <a:lnTo>
                    <a:pt x="2307449" y="599"/>
                  </a:lnTo>
                  <a:lnTo>
                    <a:pt x="2324481" y="0"/>
                  </a:lnTo>
                  <a:close/>
                </a:path>
                <a:path w="2807970" h="332104">
                  <a:moveTo>
                    <a:pt x="1547241" y="0"/>
                  </a:moveTo>
                  <a:lnTo>
                    <a:pt x="1588192" y="3804"/>
                  </a:lnTo>
                  <a:lnTo>
                    <a:pt x="1630416" y="21047"/>
                  </a:lnTo>
                  <a:lnTo>
                    <a:pt x="1657826" y="52696"/>
                  </a:lnTo>
                  <a:lnTo>
                    <a:pt x="1669911" y="99044"/>
                  </a:lnTo>
                  <a:lnTo>
                    <a:pt x="1670431" y="112953"/>
                  </a:lnTo>
                  <a:lnTo>
                    <a:pt x="1670171" y="124038"/>
                  </a:lnTo>
                  <a:lnTo>
                    <a:pt x="1664132" y="171905"/>
                  </a:lnTo>
                  <a:lnTo>
                    <a:pt x="1653667" y="208724"/>
                  </a:lnTo>
                  <a:lnTo>
                    <a:pt x="1637307" y="244150"/>
                  </a:lnTo>
                  <a:lnTo>
                    <a:pt x="1614535" y="276409"/>
                  </a:lnTo>
                  <a:lnTo>
                    <a:pt x="1584781" y="302776"/>
                  </a:lnTo>
                  <a:lnTo>
                    <a:pt x="1547241" y="321843"/>
                  </a:lnTo>
                  <a:lnTo>
                    <a:pt x="1501235" y="331367"/>
                  </a:lnTo>
                  <a:lnTo>
                    <a:pt x="1483995" y="332003"/>
                  </a:lnTo>
                  <a:lnTo>
                    <a:pt x="1469471" y="331586"/>
                  </a:lnTo>
                  <a:lnTo>
                    <a:pt x="1431163" y="325310"/>
                  </a:lnTo>
                  <a:lnTo>
                    <a:pt x="1392428" y="304749"/>
                  </a:lnTo>
                  <a:lnTo>
                    <a:pt x="1368679" y="269811"/>
                  </a:lnTo>
                  <a:lnTo>
                    <a:pt x="1360678" y="220243"/>
                  </a:lnTo>
                  <a:lnTo>
                    <a:pt x="1360920" y="208470"/>
                  </a:lnTo>
                  <a:lnTo>
                    <a:pt x="1367071" y="158916"/>
                  </a:lnTo>
                  <a:lnTo>
                    <a:pt x="1377823" y="121742"/>
                  </a:lnTo>
                  <a:lnTo>
                    <a:pt x="1394592" y="86461"/>
                  </a:lnTo>
                  <a:lnTo>
                    <a:pt x="1417637" y="54530"/>
                  </a:lnTo>
                  <a:lnTo>
                    <a:pt x="1447466" y="28397"/>
                  </a:lnTo>
                  <a:lnTo>
                    <a:pt x="1484757" y="9779"/>
                  </a:lnTo>
                  <a:lnTo>
                    <a:pt x="1530209" y="599"/>
                  </a:lnTo>
                  <a:lnTo>
                    <a:pt x="1547241" y="0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596645" y="6355841"/>
            <a:ext cx="11000740" cy="0"/>
          </a:xfrm>
          <a:custGeom>
            <a:avLst/>
            <a:gdLst/>
            <a:ahLst/>
            <a:cxnLst/>
            <a:rect l="l" t="t" r="r" b="b"/>
            <a:pathLst>
              <a:path w="11000740">
                <a:moveTo>
                  <a:pt x="11000232" y="0"/>
                </a:moveTo>
                <a:lnTo>
                  <a:pt x="0" y="0"/>
                </a:lnTo>
              </a:path>
            </a:pathLst>
          </a:custGeom>
          <a:ln w="1016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752600" y="6354267"/>
            <a:ext cx="8077200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10" dirty="0">
                <a:latin typeface="Calibri"/>
                <a:cs typeface="Calibri"/>
              </a:rPr>
              <a:t>Информационни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технологии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9</a:t>
            </a:r>
            <a:r>
              <a:rPr sz="2400" i="1" spc="-70" dirty="0">
                <a:latin typeface="Calibri"/>
                <a:cs typeface="Calibri"/>
              </a:rPr>
              <a:t> </a:t>
            </a:r>
            <a:r>
              <a:rPr sz="2400" i="1" spc="-20" dirty="0" err="1">
                <a:latin typeface="Calibri"/>
                <a:cs typeface="Calibri"/>
              </a:rPr>
              <a:t>клас</a:t>
            </a:r>
            <a:endParaRPr lang="bg-BG" sz="2400" i="1" spc="-2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2400" i="1" spc="-20" dirty="0">
                <a:latin typeface="Calibri"/>
                <a:cs typeface="Calibri"/>
              </a:rPr>
              <a:t>С участието на учениците от 4 клас.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335261" y="3942715"/>
            <a:ext cx="1850898" cy="22682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8712" y="901582"/>
            <a:ext cx="4036447" cy="60258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6626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СЪДЪРЖАНИЕ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1997964"/>
            <a:ext cx="11695430" cy="4612005"/>
            <a:chOff x="0" y="1997964"/>
            <a:chExt cx="11695430" cy="4612005"/>
          </a:xfrm>
        </p:grpSpPr>
        <p:sp>
          <p:nvSpPr>
            <p:cNvPr id="5" name="object 5"/>
            <p:cNvSpPr/>
            <p:nvPr/>
          </p:nvSpPr>
          <p:spPr>
            <a:xfrm>
              <a:off x="0" y="1997963"/>
              <a:ext cx="11695430" cy="783590"/>
            </a:xfrm>
            <a:custGeom>
              <a:avLst/>
              <a:gdLst/>
              <a:ahLst/>
              <a:cxnLst/>
              <a:rect l="l" t="t" r="r" b="b"/>
              <a:pathLst>
                <a:path w="11695430" h="783589">
                  <a:moveTo>
                    <a:pt x="11454371" y="1524"/>
                  </a:moveTo>
                  <a:lnTo>
                    <a:pt x="0" y="1524"/>
                  </a:lnTo>
                  <a:lnTo>
                    <a:pt x="0" y="783336"/>
                  </a:lnTo>
                  <a:lnTo>
                    <a:pt x="11454371" y="783336"/>
                  </a:lnTo>
                  <a:lnTo>
                    <a:pt x="11454371" y="1524"/>
                  </a:lnTo>
                  <a:close/>
                </a:path>
                <a:path w="11695430" h="783589">
                  <a:moveTo>
                    <a:pt x="11695176" y="0"/>
                  </a:moveTo>
                  <a:lnTo>
                    <a:pt x="11542776" y="0"/>
                  </a:lnTo>
                  <a:lnTo>
                    <a:pt x="11542776" y="781812"/>
                  </a:lnTo>
                  <a:lnTo>
                    <a:pt x="11695176" y="781812"/>
                  </a:lnTo>
                  <a:lnTo>
                    <a:pt x="1169517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188451"/>
              <a:ext cx="11515344" cy="44211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2203704"/>
              <a:ext cx="11383010" cy="4147185"/>
            </a:xfrm>
            <a:custGeom>
              <a:avLst/>
              <a:gdLst/>
              <a:ahLst/>
              <a:cxnLst/>
              <a:rect l="l" t="t" r="r" b="b"/>
              <a:pathLst>
                <a:path w="11383010" h="4147185">
                  <a:moveTo>
                    <a:pt x="11382756" y="0"/>
                  </a:moveTo>
                  <a:lnTo>
                    <a:pt x="0" y="0"/>
                  </a:lnTo>
                  <a:lnTo>
                    <a:pt x="0" y="4146804"/>
                  </a:lnTo>
                  <a:lnTo>
                    <a:pt x="11382756" y="4146804"/>
                  </a:lnTo>
                  <a:lnTo>
                    <a:pt x="113827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16355" y="2700350"/>
            <a:ext cx="10175240" cy="309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029" algn="l"/>
              </a:tabLst>
            </a:pPr>
            <a:r>
              <a:rPr sz="2400" i="1" dirty="0">
                <a:latin typeface="Calibri"/>
                <a:cs typeface="Calibri"/>
              </a:rPr>
              <a:t>ШАБЛОНИ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В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ТЕКСТОВ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ДОКУМЕНТ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440"/>
              </a:spcBef>
              <a:buFont typeface="Arial MT"/>
              <a:buChar char="•"/>
              <a:tabLst>
                <a:tab pos="240029" algn="l"/>
              </a:tabLst>
            </a:pPr>
            <a:r>
              <a:rPr sz="2400" i="1" spc="-10" dirty="0">
                <a:latin typeface="Calibri"/>
                <a:cs typeface="Calibri"/>
              </a:rPr>
              <a:t>ЦИРКУЛЯРНИ</a:t>
            </a:r>
            <a:r>
              <a:rPr sz="2400" i="1" spc="-12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ПИСМА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445"/>
              </a:spcBef>
              <a:buFont typeface="Arial MT"/>
              <a:buChar char="•"/>
              <a:tabLst>
                <a:tab pos="240029" algn="l"/>
              </a:tabLst>
            </a:pPr>
            <a:r>
              <a:rPr sz="2400" i="1" dirty="0">
                <a:latin typeface="Calibri"/>
                <a:cs typeface="Calibri"/>
              </a:rPr>
              <a:t>СЪЗДАВАНЕ</a:t>
            </a:r>
            <a:r>
              <a:rPr sz="2400" i="1" spc="-8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НА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ФОРМУЛЯР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440"/>
              </a:spcBef>
              <a:buFont typeface="Arial MT"/>
              <a:buChar char="•"/>
              <a:tabLst>
                <a:tab pos="240029" algn="l"/>
              </a:tabLst>
            </a:pPr>
            <a:r>
              <a:rPr sz="2400" i="1" spc="-20" dirty="0">
                <a:latin typeface="Calibri"/>
                <a:cs typeface="Calibri"/>
              </a:rPr>
              <a:t>СОРТИРАНЕ,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ВАЛИДИРАНЕ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И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spc="-20" dirty="0">
                <a:latin typeface="Calibri"/>
                <a:cs typeface="Calibri"/>
              </a:rPr>
              <a:t>ФИЛТРИРАНЕ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НА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ДАННИ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В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ЕТ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2435"/>
              </a:spcBef>
              <a:buFont typeface="Arial MT"/>
              <a:buChar char="•"/>
              <a:tabLst>
                <a:tab pos="240029" algn="l"/>
              </a:tabLst>
            </a:pPr>
            <a:r>
              <a:rPr sz="2400" i="1" spc="-20" dirty="0">
                <a:latin typeface="Calibri"/>
                <a:cs typeface="Calibri"/>
              </a:rPr>
              <a:t>ИЗГОТВЯНЕ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НА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СПРАВКИ.</a:t>
            </a:r>
            <a:r>
              <a:rPr sz="2400" i="1" spc="-9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ОБОБЩАВАНЕ</a:t>
            </a:r>
            <a:r>
              <a:rPr sz="2400" i="1" spc="-8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НА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ДАННИ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В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ЕЛЕКТРОННА</a:t>
            </a:r>
            <a:r>
              <a:rPr sz="2400" i="1" spc="-5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ТАБЛИЦА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847088"/>
            <a:ext cx="11547475" cy="3164205"/>
          </a:xfrm>
          <a:custGeom>
            <a:avLst/>
            <a:gdLst/>
            <a:ahLst/>
            <a:cxnLst/>
            <a:rect l="l" t="t" r="r" b="b"/>
            <a:pathLst>
              <a:path w="11547475" h="3164204">
                <a:moveTo>
                  <a:pt x="11547348" y="0"/>
                </a:moveTo>
                <a:lnTo>
                  <a:pt x="0" y="0"/>
                </a:lnTo>
                <a:lnTo>
                  <a:pt x="0" y="3163824"/>
                </a:lnTo>
                <a:lnTo>
                  <a:pt x="11547348" y="3163824"/>
                </a:lnTo>
                <a:lnTo>
                  <a:pt x="115473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681459" y="1847088"/>
            <a:ext cx="152400" cy="3165475"/>
          </a:xfrm>
          <a:custGeom>
            <a:avLst/>
            <a:gdLst/>
            <a:ahLst/>
            <a:cxnLst/>
            <a:rect l="l" t="t" r="r" b="b"/>
            <a:pathLst>
              <a:path w="152400" h="3165475">
                <a:moveTo>
                  <a:pt x="0" y="3165221"/>
                </a:moveTo>
                <a:lnTo>
                  <a:pt x="152400" y="3165221"/>
                </a:lnTo>
                <a:lnTo>
                  <a:pt x="152400" y="0"/>
                </a:lnTo>
                <a:lnTo>
                  <a:pt x="0" y="0"/>
                </a:lnTo>
                <a:lnTo>
                  <a:pt x="0" y="3165221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972543" y="1847088"/>
            <a:ext cx="152400" cy="3165475"/>
          </a:xfrm>
          <a:custGeom>
            <a:avLst/>
            <a:gdLst/>
            <a:ahLst/>
            <a:cxnLst/>
            <a:rect l="l" t="t" r="r" b="b"/>
            <a:pathLst>
              <a:path w="152400" h="3165475">
                <a:moveTo>
                  <a:pt x="0" y="3165221"/>
                </a:moveTo>
                <a:lnTo>
                  <a:pt x="152400" y="3165221"/>
                </a:lnTo>
                <a:lnTo>
                  <a:pt x="152400" y="0"/>
                </a:lnTo>
                <a:lnTo>
                  <a:pt x="0" y="0"/>
                </a:lnTo>
                <a:lnTo>
                  <a:pt x="0" y="3165221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78891" y="374904"/>
            <a:ext cx="6962140" cy="6332220"/>
            <a:chOff x="278891" y="374904"/>
            <a:chExt cx="6962140" cy="63322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8891" y="374904"/>
              <a:ext cx="6961632" cy="63322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0623" y="390144"/>
              <a:ext cx="6687820" cy="6057900"/>
            </a:xfrm>
            <a:custGeom>
              <a:avLst/>
              <a:gdLst/>
              <a:ahLst/>
              <a:cxnLst/>
              <a:rect l="l" t="t" r="r" b="b"/>
              <a:pathLst>
                <a:path w="6687820" h="6057900">
                  <a:moveTo>
                    <a:pt x="6687311" y="0"/>
                  </a:moveTo>
                  <a:lnTo>
                    <a:pt x="0" y="0"/>
                  </a:lnTo>
                  <a:lnTo>
                    <a:pt x="0" y="6057900"/>
                  </a:lnTo>
                  <a:lnTo>
                    <a:pt x="6687311" y="6057900"/>
                  </a:lnTo>
                  <a:lnTo>
                    <a:pt x="6687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1016" y="1516379"/>
              <a:ext cx="5182362" cy="16680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6711" y="2887980"/>
              <a:ext cx="3954017" cy="16680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2372" y="4259580"/>
              <a:ext cx="4648962" cy="1668018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727454" y="1239580"/>
            <a:ext cx="4053204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50000"/>
              </a:lnSpc>
              <a:spcBef>
                <a:spcPts val="100"/>
              </a:spcBef>
            </a:pPr>
            <a:r>
              <a:rPr sz="6000" dirty="0">
                <a:latin typeface="Calibri"/>
                <a:cs typeface="Calibri"/>
              </a:rPr>
              <a:t>ШАБЛОНИ</a:t>
            </a:r>
            <a:r>
              <a:rPr sz="6000" spc="-20" dirty="0">
                <a:latin typeface="Calibri"/>
                <a:cs typeface="Calibri"/>
              </a:rPr>
              <a:t> </a:t>
            </a:r>
            <a:r>
              <a:rPr sz="6000" spc="-50" dirty="0">
                <a:latin typeface="Calibri"/>
                <a:cs typeface="Calibri"/>
              </a:rPr>
              <a:t>В </a:t>
            </a:r>
            <a:r>
              <a:rPr sz="6000" spc="-10" dirty="0">
                <a:latin typeface="Calibri"/>
                <a:cs typeface="Calibri"/>
              </a:rPr>
              <a:t>ТЕКСТОВ ДОКУМЕНТ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30768" y="2313432"/>
            <a:ext cx="2004060" cy="19690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2147570"/>
            <a:chOff x="0" y="0"/>
            <a:chExt cx="12192000" cy="214757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2147570"/>
            </a:xfrm>
            <a:custGeom>
              <a:avLst/>
              <a:gdLst/>
              <a:ahLst/>
              <a:cxnLst/>
              <a:rect l="l" t="t" r="r" b="b"/>
              <a:pathLst>
                <a:path w="12192000" h="2147570">
                  <a:moveTo>
                    <a:pt x="12192000" y="0"/>
                  </a:moveTo>
                  <a:lnTo>
                    <a:pt x="0" y="0"/>
                  </a:lnTo>
                  <a:lnTo>
                    <a:pt x="0" y="2147316"/>
                  </a:lnTo>
                  <a:lnTo>
                    <a:pt x="12192000" y="214731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D9D9D9">
                <a:alpha val="3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00144" y="684276"/>
              <a:ext cx="2675381" cy="133883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4730" rIns="0" bIns="0" rtlCol="0">
            <a:spAutoFit/>
          </a:bodyPr>
          <a:lstStyle/>
          <a:p>
            <a:pPr marL="3836035">
              <a:lnSpc>
                <a:spcPct val="100000"/>
              </a:lnSpc>
              <a:spcBef>
                <a:spcPts val="100"/>
              </a:spcBef>
            </a:pPr>
            <a:r>
              <a:rPr sz="4800" spc="-70" dirty="0"/>
              <a:t>Word</a:t>
            </a:r>
            <a:r>
              <a:rPr sz="4800" spc="-200" dirty="0"/>
              <a:t> </a:t>
            </a:r>
            <a:r>
              <a:rPr sz="4800" spc="-25" dirty="0"/>
              <a:t>е:</a:t>
            </a:r>
            <a:endParaRPr sz="4800"/>
          </a:p>
        </p:txBody>
      </p:sp>
      <p:grpSp>
        <p:nvGrpSpPr>
          <p:cNvPr id="6" name="object 6"/>
          <p:cNvGrpSpPr/>
          <p:nvPr/>
        </p:nvGrpSpPr>
        <p:grpSpPr>
          <a:xfrm>
            <a:off x="82296" y="237747"/>
            <a:ext cx="12110085" cy="6620509"/>
            <a:chOff x="82296" y="237747"/>
            <a:chExt cx="12110085" cy="6620509"/>
          </a:xfrm>
        </p:grpSpPr>
        <p:sp>
          <p:nvSpPr>
            <p:cNvPr id="7" name="object 7"/>
            <p:cNvSpPr/>
            <p:nvPr/>
          </p:nvSpPr>
          <p:spPr>
            <a:xfrm>
              <a:off x="82296" y="5946648"/>
              <a:ext cx="12110085" cy="525780"/>
            </a:xfrm>
            <a:custGeom>
              <a:avLst/>
              <a:gdLst/>
              <a:ahLst/>
              <a:cxnLst/>
              <a:rect l="l" t="t" r="r" b="b"/>
              <a:pathLst>
                <a:path w="12110085" h="525779">
                  <a:moveTo>
                    <a:pt x="152400" y="0"/>
                  </a:moveTo>
                  <a:lnTo>
                    <a:pt x="0" y="0"/>
                  </a:lnTo>
                  <a:lnTo>
                    <a:pt x="0" y="524256"/>
                  </a:lnTo>
                  <a:lnTo>
                    <a:pt x="152400" y="524256"/>
                  </a:lnTo>
                  <a:lnTo>
                    <a:pt x="152400" y="0"/>
                  </a:lnTo>
                  <a:close/>
                </a:path>
                <a:path w="12110085" h="525779">
                  <a:moveTo>
                    <a:pt x="12109704" y="1524"/>
                  </a:moveTo>
                  <a:lnTo>
                    <a:pt x="246888" y="1524"/>
                  </a:lnTo>
                  <a:lnTo>
                    <a:pt x="246888" y="525780"/>
                  </a:lnTo>
                  <a:lnTo>
                    <a:pt x="12109704" y="525780"/>
                  </a:lnTo>
                  <a:lnTo>
                    <a:pt x="12109704" y="1524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451" y="237747"/>
              <a:ext cx="3768852" cy="662024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9184" y="252983"/>
              <a:ext cx="3495040" cy="6352540"/>
            </a:xfrm>
            <a:custGeom>
              <a:avLst/>
              <a:gdLst/>
              <a:ahLst/>
              <a:cxnLst/>
              <a:rect l="l" t="t" r="r" b="b"/>
              <a:pathLst>
                <a:path w="3495040" h="6352540">
                  <a:moveTo>
                    <a:pt x="3494532" y="0"/>
                  </a:moveTo>
                  <a:lnTo>
                    <a:pt x="0" y="0"/>
                  </a:lnTo>
                  <a:lnTo>
                    <a:pt x="0" y="6352032"/>
                  </a:lnTo>
                  <a:lnTo>
                    <a:pt x="3494532" y="6352032"/>
                  </a:lnTo>
                  <a:lnTo>
                    <a:pt x="34945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3040" y="393191"/>
              <a:ext cx="1242060" cy="13746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2168" y="2090927"/>
              <a:ext cx="3005328" cy="10789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0432" y="3493007"/>
              <a:ext cx="1827276" cy="13746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6859" y="5042915"/>
              <a:ext cx="1074419" cy="137464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568190" y="2229104"/>
            <a:ext cx="4247515" cy="3483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0665" algn="l"/>
              </a:tabLst>
            </a:pPr>
            <a:r>
              <a:rPr sz="2200" i="1" dirty="0">
                <a:latin typeface="Calibri"/>
                <a:cs typeface="Calibri"/>
              </a:rPr>
              <a:t>текстообработваща</a:t>
            </a:r>
            <a:r>
              <a:rPr sz="2200" i="1" spc="-105" dirty="0">
                <a:latin typeface="Calibri"/>
                <a:cs typeface="Calibri"/>
              </a:rPr>
              <a:t> </a:t>
            </a:r>
            <a:r>
              <a:rPr sz="2200" i="1" spc="-10" dirty="0">
                <a:latin typeface="Calibri"/>
                <a:cs typeface="Calibri"/>
              </a:rPr>
              <a:t>програма;</a:t>
            </a:r>
            <a:endParaRPr sz="2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789"/>
              </a:spcBef>
              <a:buFont typeface="Arial MT"/>
              <a:buChar char="•"/>
              <a:tabLst>
                <a:tab pos="240665" algn="l"/>
              </a:tabLst>
            </a:pPr>
            <a:r>
              <a:rPr sz="2200" i="1" dirty="0">
                <a:latin typeface="Calibri"/>
                <a:cs typeface="Calibri"/>
              </a:rPr>
              <a:t>оформяне</a:t>
            </a:r>
            <a:r>
              <a:rPr sz="2200" i="1" spc="-40" dirty="0">
                <a:latin typeface="Calibri"/>
                <a:cs typeface="Calibri"/>
              </a:rPr>
              <a:t> </a:t>
            </a:r>
            <a:r>
              <a:rPr sz="2200" i="1" dirty="0">
                <a:latin typeface="Calibri"/>
                <a:cs typeface="Calibri"/>
              </a:rPr>
              <a:t>на</a:t>
            </a:r>
            <a:r>
              <a:rPr sz="2200" i="1" spc="-30" dirty="0">
                <a:latin typeface="Calibri"/>
                <a:cs typeface="Calibri"/>
              </a:rPr>
              <a:t> </a:t>
            </a:r>
            <a:r>
              <a:rPr sz="2200" i="1" spc="-10" dirty="0">
                <a:latin typeface="Calibri"/>
                <a:cs typeface="Calibri"/>
              </a:rPr>
              <a:t>текст;</a:t>
            </a:r>
            <a:endParaRPr sz="22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785"/>
              </a:spcBef>
              <a:buFont typeface="Arial MT"/>
              <a:buChar char="•"/>
              <a:tabLst>
                <a:tab pos="240665" algn="l"/>
              </a:tabLst>
            </a:pPr>
            <a:r>
              <a:rPr sz="2200" i="1" dirty="0">
                <a:latin typeface="Calibri"/>
                <a:cs typeface="Calibri"/>
              </a:rPr>
              <a:t>добавяне</a:t>
            </a:r>
            <a:r>
              <a:rPr sz="2200" i="1" spc="-35" dirty="0">
                <a:latin typeface="Calibri"/>
                <a:cs typeface="Calibri"/>
              </a:rPr>
              <a:t> </a:t>
            </a:r>
            <a:r>
              <a:rPr sz="2200" i="1" spc="-25" dirty="0">
                <a:latin typeface="Calibri"/>
                <a:cs typeface="Calibri"/>
              </a:rPr>
              <a:t>на:</a:t>
            </a:r>
            <a:endParaRPr sz="220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spcBef>
                <a:spcPts val="1300"/>
              </a:spcBef>
              <a:buFont typeface="Arial MT"/>
              <a:buChar char="•"/>
              <a:tabLst>
                <a:tab pos="698500" algn="l"/>
              </a:tabLst>
            </a:pPr>
            <a:r>
              <a:rPr sz="2200" i="1" spc="-10" dirty="0">
                <a:latin typeface="Calibri"/>
                <a:cs typeface="Calibri"/>
              </a:rPr>
              <a:t>изображения;</a:t>
            </a:r>
            <a:endParaRPr sz="220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spcBef>
                <a:spcPts val="1295"/>
              </a:spcBef>
              <a:buFont typeface="Arial MT"/>
              <a:buChar char="•"/>
              <a:tabLst>
                <a:tab pos="698500" algn="l"/>
              </a:tabLst>
            </a:pPr>
            <a:r>
              <a:rPr sz="2200" i="1" spc="-10" dirty="0">
                <a:latin typeface="Calibri"/>
                <a:cs typeface="Calibri"/>
              </a:rPr>
              <a:t>таблици;</a:t>
            </a:r>
            <a:endParaRPr sz="220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spcBef>
                <a:spcPts val="1285"/>
              </a:spcBef>
              <a:buFont typeface="Arial MT"/>
              <a:buChar char="•"/>
              <a:tabLst>
                <a:tab pos="698500" algn="l"/>
              </a:tabLst>
            </a:pPr>
            <a:r>
              <a:rPr sz="2200" i="1" spc="-10" dirty="0">
                <a:latin typeface="Calibri"/>
                <a:cs typeface="Calibri"/>
              </a:rPr>
              <a:t>схеми;</a:t>
            </a:r>
            <a:endParaRPr sz="220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spcBef>
                <a:spcPts val="1295"/>
              </a:spcBef>
              <a:buFont typeface="Arial MT"/>
              <a:buChar char="•"/>
              <a:tabLst>
                <a:tab pos="698500" algn="l"/>
              </a:tabLst>
            </a:pPr>
            <a:r>
              <a:rPr sz="2200" i="1" spc="-10" dirty="0">
                <a:latin typeface="Calibri"/>
                <a:cs typeface="Calibri"/>
              </a:rPr>
              <a:t>диаграми.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4650" y="4940598"/>
            <a:ext cx="2107122" cy="40665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403985" y="4732147"/>
            <a:ext cx="212661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i="1" spc="-30" dirty="0">
                <a:latin typeface="Calibri Light"/>
                <a:cs typeface="Calibri Light"/>
              </a:rPr>
              <a:t>ШАБЛОН</a:t>
            </a:r>
            <a:endParaRPr sz="4400">
              <a:latin typeface="Calibri Light"/>
              <a:cs typeface="Calibri 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92000" cy="6247130"/>
            <a:chOff x="0" y="0"/>
            <a:chExt cx="12192000" cy="624713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2192000" cy="866140"/>
            </a:xfrm>
            <a:custGeom>
              <a:avLst/>
              <a:gdLst/>
              <a:ahLst/>
              <a:cxnLst/>
              <a:rect l="l" t="t" r="r" b="b"/>
              <a:pathLst>
                <a:path w="12192000" h="866140">
                  <a:moveTo>
                    <a:pt x="12192000" y="0"/>
                  </a:moveTo>
                  <a:lnTo>
                    <a:pt x="0" y="0"/>
                  </a:lnTo>
                  <a:lnTo>
                    <a:pt x="0" y="865632"/>
                  </a:lnTo>
                  <a:lnTo>
                    <a:pt x="12192000" y="86563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6427" y="0"/>
              <a:ext cx="11506200" cy="38176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18159" y="0"/>
              <a:ext cx="11231880" cy="3558540"/>
            </a:xfrm>
            <a:custGeom>
              <a:avLst/>
              <a:gdLst/>
              <a:ahLst/>
              <a:cxnLst/>
              <a:rect l="l" t="t" r="r" b="b"/>
              <a:pathLst>
                <a:path w="11231880" h="3558540">
                  <a:moveTo>
                    <a:pt x="11231880" y="0"/>
                  </a:moveTo>
                  <a:lnTo>
                    <a:pt x="0" y="0"/>
                  </a:lnTo>
                  <a:lnTo>
                    <a:pt x="0" y="3558540"/>
                  </a:lnTo>
                  <a:lnTo>
                    <a:pt x="11231880" y="3558540"/>
                  </a:lnTo>
                  <a:lnTo>
                    <a:pt x="112318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8763" y="381000"/>
              <a:ext cx="2506980" cy="281165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44823" y="381000"/>
              <a:ext cx="2508504" cy="28117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59067" y="381000"/>
              <a:ext cx="2508504" cy="28117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73311" y="381000"/>
              <a:ext cx="2516124" cy="281177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709159" y="4052315"/>
              <a:ext cx="45720" cy="2194560"/>
            </a:xfrm>
            <a:custGeom>
              <a:avLst/>
              <a:gdLst/>
              <a:ahLst/>
              <a:cxnLst/>
              <a:rect l="l" t="t" r="r" b="b"/>
              <a:pathLst>
                <a:path w="45720" h="2194560">
                  <a:moveTo>
                    <a:pt x="45720" y="0"/>
                  </a:moveTo>
                  <a:lnTo>
                    <a:pt x="0" y="0"/>
                  </a:lnTo>
                  <a:lnTo>
                    <a:pt x="0" y="2194560"/>
                  </a:lnTo>
                  <a:lnTo>
                    <a:pt x="45720" y="2194560"/>
                  </a:lnTo>
                  <a:lnTo>
                    <a:pt x="457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69535" y="3691128"/>
              <a:ext cx="483857" cy="63322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84420" y="3675888"/>
              <a:ext cx="2498598" cy="6774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36892" y="3675888"/>
              <a:ext cx="1600961" cy="6774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91728" y="3675888"/>
              <a:ext cx="1829562" cy="6774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075164" y="3675888"/>
              <a:ext cx="1253490" cy="6774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082528" y="3675888"/>
              <a:ext cx="924305" cy="677418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834890" y="3743705"/>
            <a:ext cx="69729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029" algn="l"/>
                <a:tab pos="2493645" algn="l"/>
                <a:tab pos="3848735" algn="l"/>
                <a:tab pos="5432425" algn="l"/>
                <a:tab pos="6440170" algn="l"/>
              </a:tabLst>
            </a:pPr>
            <a:r>
              <a:rPr sz="2400" i="1" spc="-10" dirty="0">
                <a:latin typeface="Calibri"/>
                <a:cs typeface="Calibri"/>
              </a:rPr>
              <a:t>предварително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i="1" spc="-10" dirty="0">
                <a:latin typeface="Calibri"/>
                <a:cs typeface="Calibri"/>
              </a:rPr>
              <a:t>оформен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i="1" spc="-10" dirty="0">
                <a:latin typeface="Calibri"/>
                <a:cs typeface="Calibri"/>
              </a:rPr>
              <a:t>документ,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i="1" spc="-10" dirty="0">
                <a:latin typeface="Calibri"/>
                <a:cs typeface="Calibri"/>
              </a:rPr>
              <a:t>който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i="1" spc="-25" dirty="0">
                <a:latin typeface="Calibri"/>
                <a:cs typeface="Calibri"/>
              </a:rPr>
              <a:t>има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884420" y="4005071"/>
            <a:ext cx="7122795" cy="677545"/>
            <a:chOff x="4884420" y="4005071"/>
            <a:chExt cx="7122795" cy="677545"/>
          </a:xfrm>
        </p:grpSpPr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84420" y="4005071"/>
              <a:ext cx="1942337" cy="67741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01968" y="4005071"/>
              <a:ext cx="1896618" cy="67741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273796" y="4005071"/>
              <a:ext cx="560070" cy="6774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609076" y="4005071"/>
              <a:ext cx="1373885" cy="67741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758172" y="4005071"/>
              <a:ext cx="1253490" cy="67741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788396" y="4005071"/>
              <a:ext cx="1218438" cy="677418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5063490" y="4072585"/>
            <a:ext cx="67449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30375" algn="l"/>
                <a:tab pos="3402329" algn="l"/>
                <a:tab pos="3737610" algn="l"/>
                <a:tab pos="4886325" algn="l"/>
                <a:tab pos="5916930" algn="l"/>
              </a:tabLst>
            </a:pPr>
            <a:r>
              <a:rPr sz="2400" i="1" spc="-10" dirty="0">
                <a:latin typeface="Calibri"/>
                <a:cs typeface="Calibri"/>
              </a:rPr>
              <a:t>определена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i="1" spc="-10" dirty="0">
                <a:latin typeface="Calibri"/>
                <a:cs typeface="Calibri"/>
              </a:rPr>
              <a:t>структура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i="1" spc="-50" dirty="0">
                <a:latin typeface="Calibri"/>
                <a:cs typeface="Calibri"/>
              </a:rPr>
              <a:t>и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i="1" spc="-10" dirty="0">
                <a:latin typeface="Calibri"/>
                <a:cs typeface="Calibri"/>
              </a:rPr>
              <a:t>текст,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i="1" spc="-10" dirty="0">
                <a:latin typeface="Calibri"/>
                <a:cs typeface="Calibri"/>
              </a:rPr>
              <a:t>който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i="1" spc="-10" dirty="0">
                <a:latin typeface="Calibri"/>
                <a:cs typeface="Calibri"/>
              </a:rPr>
              <a:t>служи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884420" y="4334255"/>
            <a:ext cx="6986905" cy="677545"/>
            <a:chOff x="4884420" y="4334255"/>
            <a:chExt cx="6986905" cy="677545"/>
          </a:xfrm>
        </p:grpSpPr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884420" y="4334255"/>
              <a:ext cx="1094994" cy="67741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644896" y="4334255"/>
              <a:ext cx="1306829" cy="67741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618732" y="4334255"/>
              <a:ext cx="689609" cy="67741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972300" y="4334255"/>
              <a:ext cx="1748790" cy="67741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386572" y="4334255"/>
              <a:ext cx="720090" cy="67741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772144" y="4334255"/>
              <a:ext cx="1599438" cy="67741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038588" y="4334255"/>
              <a:ext cx="1750313" cy="67741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385804" y="4334255"/>
              <a:ext cx="485406" cy="677418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4834890" y="4262120"/>
            <a:ext cx="6838315" cy="911225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205"/>
              </a:spcBef>
            </a:pPr>
            <a:r>
              <a:rPr sz="2400" i="1" dirty="0">
                <a:latin typeface="Calibri"/>
                <a:cs typeface="Calibri"/>
              </a:rPr>
              <a:t>като</a:t>
            </a:r>
            <a:r>
              <a:rPr sz="2400" i="1" spc="-8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основа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за</a:t>
            </a:r>
            <a:r>
              <a:rPr sz="2400" i="1" spc="-9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създаване</a:t>
            </a:r>
            <a:r>
              <a:rPr sz="2400" i="1" spc="-8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на</a:t>
            </a:r>
            <a:r>
              <a:rPr sz="2400" i="1" spc="-7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текстов</a:t>
            </a:r>
            <a:r>
              <a:rPr sz="2400" i="1" spc="-7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документ;</a:t>
            </a:r>
            <a:endParaRPr sz="24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825"/>
              </a:spcBef>
              <a:buFont typeface="Arial MT"/>
              <a:buChar char="•"/>
              <a:tabLst>
                <a:tab pos="240665" algn="l"/>
              </a:tabLst>
            </a:pPr>
            <a:r>
              <a:rPr sz="1800" i="1" spc="-10" dirty="0">
                <a:latin typeface="Calibri"/>
                <a:cs typeface="Calibri"/>
              </a:rPr>
              <a:t>използване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на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шаблон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при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оформяне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на: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92090" y="5146393"/>
            <a:ext cx="1852295" cy="126746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385"/>
              </a:spcBef>
              <a:buFont typeface="Arial MT"/>
              <a:buChar char="•"/>
              <a:tabLst>
                <a:tab pos="240665" algn="l"/>
              </a:tabLst>
            </a:pPr>
            <a:r>
              <a:rPr sz="1800" i="1" spc="-10" dirty="0">
                <a:latin typeface="Calibri"/>
                <a:cs typeface="Calibri"/>
              </a:rPr>
              <a:t>автобиография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85"/>
              </a:spcBef>
              <a:buFont typeface="Arial MT"/>
              <a:buChar char="•"/>
              <a:tabLst>
                <a:tab pos="240665" algn="l"/>
              </a:tabLst>
            </a:pPr>
            <a:r>
              <a:rPr sz="1800" i="1" spc="-10" dirty="0">
                <a:latin typeface="Calibri"/>
                <a:cs typeface="Calibri"/>
              </a:rPr>
              <a:t>брошура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240665" algn="l"/>
              </a:tabLst>
            </a:pPr>
            <a:r>
              <a:rPr sz="1800" i="1" spc="-10" dirty="0">
                <a:latin typeface="Calibri"/>
                <a:cs typeface="Calibri"/>
              </a:rPr>
              <a:t>картичка</a:t>
            </a:r>
            <a:endParaRPr sz="1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240665" algn="l"/>
              </a:tabLst>
            </a:pPr>
            <a:r>
              <a:rPr sz="1800" i="1" spc="-10" dirty="0">
                <a:latin typeface="Calibri"/>
                <a:cs typeface="Calibri"/>
              </a:rPr>
              <a:t>календар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30" dirty="0"/>
              <a:t>Съхраняване</a:t>
            </a:r>
            <a:r>
              <a:rPr sz="3200" spc="-125" dirty="0"/>
              <a:t> </a:t>
            </a:r>
            <a:r>
              <a:rPr sz="3200" dirty="0"/>
              <a:t>на</a:t>
            </a:r>
            <a:r>
              <a:rPr sz="3200" spc="-105" dirty="0"/>
              <a:t> </a:t>
            </a:r>
            <a:r>
              <a:rPr sz="3200" spc="-30" dirty="0"/>
              <a:t>текстов</a:t>
            </a:r>
            <a:r>
              <a:rPr sz="3200" spc="-130" dirty="0"/>
              <a:t> </a:t>
            </a:r>
            <a:r>
              <a:rPr sz="3200" spc="-25" dirty="0"/>
              <a:t>документ</a:t>
            </a:r>
            <a:r>
              <a:rPr sz="3200" spc="-150" dirty="0"/>
              <a:t> </a:t>
            </a:r>
            <a:r>
              <a:rPr sz="3200" spc="-20" dirty="0"/>
              <a:t>като</a:t>
            </a:r>
            <a:r>
              <a:rPr sz="3200" spc="-125" dirty="0"/>
              <a:t> </a:t>
            </a:r>
            <a:r>
              <a:rPr sz="3200" spc="-25" dirty="0"/>
              <a:t>шаблон</a:t>
            </a:r>
            <a:r>
              <a:rPr sz="3200" spc="-114" dirty="0"/>
              <a:t> </a:t>
            </a:r>
            <a:r>
              <a:rPr sz="3200" dirty="0"/>
              <a:t>–</a:t>
            </a:r>
            <a:r>
              <a:rPr sz="3200" spc="-85" dirty="0"/>
              <a:t> </a:t>
            </a:r>
            <a:r>
              <a:rPr sz="3200" dirty="0"/>
              <a:t>File</a:t>
            </a:r>
            <a:r>
              <a:rPr sz="3200" spc="-114" dirty="0"/>
              <a:t> </a:t>
            </a:r>
            <a:r>
              <a:rPr sz="3200" dirty="0"/>
              <a:t>/</a:t>
            </a:r>
            <a:r>
              <a:rPr sz="3200" spc="-85" dirty="0"/>
              <a:t> </a:t>
            </a:r>
            <a:r>
              <a:rPr sz="3200" dirty="0"/>
              <a:t>Save</a:t>
            </a:r>
            <a:r>
              <a:rPr sz="3200" spc="-114" dirty="0"/>
              <a:t> </a:t>
            </a:r>
            <a:r>
              <a:rPr sz="3200" spc="-25" dirty="0"/>
              <a:t>As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7935" y="984503"/>
            <a:ext cx="3326129" cy="100660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900173" y="1088212"/>
            <a:ext cx="82372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i="1" dirty="0">
                <a:latin typeface="Calibri Light"/>
                <a:cs typeface="Calibri Light"/>
              </a:rPr>
              <a:t>и</a:t>
            </a:r>
            <a:r>
              <a:rPr sz="3200" i="1" spc="-75" dirty="0">
                <a:latin typeface="Calibri Light"/>
                <a:cs typeface="Calibri Light"/>
              </a:rPr>
              <a:t> </a:t>
            </a:r>
            <a:r>
              <a:rPr sz="3200" i="1" spc="-20" dirty="0">
                <a:latin typeface="Calibri Light"/>
                <a:cs typeface="Calibri Light"/>
              </a:rPr>
              <a:t>избор</a:t>
            </a:r>
            <a:r>
              <a:rPr sz="3200" i="1" spc="-105" dirty="0">
                <a:latin typeface="Calibri Light"/>
                <a:cs typeface="Calibri Light"/>
              </a:rPr>
              <a:t> </a:t>
            </a:r>
            <a:r>
              <a:rPr sz="3200" i="1" dirty="0">
                <a:latin typeface="Calibri Light"/>
                <a:cs typeface="Calibri Light"/>
              </a:rPr>
              <a:t>на</a:t>
            </a:r>
            <a:r>
              <a:rPr sz="3200" i="1" spc="-80" dirty="0">
                <a:latin typeface="Calibri Light"/>
                <a:cs typeface="Calibri Light"/>
              </a:rPr>
              <a:t> </a:t>
            </a:r>
            <a:r>
              <a:rPr sz="3200" i="1" dirty="0">
                <a:latin typeface="Calibri Light"/>
                <a:cs typeface="Calibri Light"/>
              </a:rPr>
              <a:t>тип</a:t>
            </a:r>
            <a:r>
              <a:rPr sz="3200" i="1" spc="-20" dirty="0">
                <a:latin typeface="Calibri Light"/>
                <a:cs typeface="Calibri Light"/>
              </a:rPr>
              <a:t> </a:t>
            </a:r>
            <a:r>
              <a:rPr sz="3200" i="1" dirty="0">
                <a:latin typeface="Calibri Light"/>
                <a:cs typeface="Calibri Light"/>
              </a:rPr>
              <a:t>на</a:t>
            </a:r>
            <a:r>
              <a:rPr sz="3200" i="1" spc="-25" dirty="0">
                <a:latin typeface="Calibri Light"/>
                <a:cs typeface="Calibri Light"/>
              </a:rPr>
              <a:t> </a:t>
            </a:r>
            <a:r>
              <a:rPr sz="3200" i="1" dirty="0">
                <a:latin typeface="Calibri Light"/>
                <a:cs typeface="Calibri Light"/>
              </a:rPr>
              <a:t>документа</a:t>
            </a:r>
            <a:r>
              <a:rPr sz="3200" i="1" spc="-25" dirty="0">
                <a:latin typeface="Calibri Light"/>
                <a:cs typeface="Calibri Light"/>
              </a:rPr>
              <a:t> </a:t>
            </a:r>
            <a:r>
              <a:rPr sz="3200" i="1" dirty="0">
                <a:latin typeface="Calibri Light"/>
                <a:cs typeface="Calibri Light"/>
              </a:rPr>
              <a:t>-</a:t>
            </a:r>
            <a:r>
              <a:rPr sz="3200" i="1" spc="-55" dirty="0">
                <a:latin typeface="Calibri Light"/>
                <a:cs typeface="Calibri Light"/>
              </a:rPr>
              <a:t> </a:t>
            </a:r>
            <a:r>
              <a:rPr sz="3600" i="1" spc="-70" dirty="0">
                <a:latin typeface="Calibri Light"/>
                <a:cs typeface="Calibri Light"/>
              </a:rPr>
              <a:t>Word</a:t>
            </a:r>
            <a:r>
              <a:rPr sz="3600" i="1" spc="-120" dirty="0">
                <a:latin typeface="Calibri Light"/>
                <a:cs typeface="Calibri Light"/>
              </a:rPr>
              <a:t> </a:t>
            </a:r>
            <a:r>
              <a:rPr sz="3600" i="1" spc="-45" dirty="0">
                <a:latin typeface="Calibri Light"/>
                <a:cs typeface="Calibri Light"/>
              </a:rPr>
              <a:t>Template</a:t>
            </a:r>
            <a:endParaRPr sz="3600">
              <a:latin typeface="Calibri Light"/>
              <a:cs typeface="Calibri Ligh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537972"/>
            <a:ext cx="9589135" cy="6082665"/>
            <a:chOff x="0" y="537972"/>
            <a:chExt cx="9589135" cy="6082665"/>
          </a:xfrm>
        </p:grpSpPr>
        <p:sp>
          <p:nvSpPr>
            <p:cNvPr id="6" name="object 6"/>
            <p:cNvSpPr/>
            <p:nvPr/>
          </p:nvSpPr>
          <p:spPr>
            <a:xfrm>
              <a:off x="0" y="537972"/>
              <a:ext cx="128270" cy="704215"/>
            </a:xfrm>
            <a:custGeom>
              <a:avLst/>
              <a:gdLst/>
              <a:ahLst/>
              <a:cxnLst/>
              <a:rect l="l" t="t" r="r" b="b"/>
              <a:pathLst>
                <a:path w="128270" h="704215">
                  <a:moveTo>
                    <a:pt x="128016" y="0"/>
                  </a:moveTo>
                  <a:lnTo>
                    <a:pt x="0" y="0"/>
                  </a:lnTo>
                  <a:lnTo>
                    <a:pt x="0" y="704088"/>
                  </a:lnTo>
                  <a:lnTo>
                    <a:pt x="128016" y="704088"/>
                  </a:lnTo>
                  <a:lnTo>
                    <a:pt x="128016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91255" y="1988807"/>
              <a:ext cx="6397752" cy="463143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6328" y="2183892"/>
              <a:ext cx="5827776" cy="406146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74848" y="5267960"/>
              <a:ext cx="1566545" cy="369570"/>
            </a:xfrm>
            <a:custGeom>
              <a:avLst/>
              <a:gdLst/>
              <a:ahLst/>
              <a:cxnLst/>
              <a:rect l="l" t="t" r="r" b="b"/>
              <a:pathLst>
                <a:path w="1566545" h="369570">
                  <a:moveTo>
                    <a:pt x="1450290" y="37302"/>
                  </a:moveTo>
                  <a:lnTo>
                    <a:pt x="0" y="331762"/>
                  </a:lnTo>
                  <a:lnTo>
                    <a:pt x="7619" y="369100"/>
                  </a:lnTo>
                  <a:lnTo>
                    <a:pt x="1457869" y="74648"/>
                  </a:lnTo>
                  <a:lnTo>
                    <a:pt x="1450290" y="37302"/>
                  </a:lnTo>
                  <a:close/>
                </a:path>
                <a:path w="1566545" h="369570">
                  <a:moveTo>
                    <a:pt x="1565712" y="33527"/>
                  </a:moveTo>
                  <a:lnTo>
                    <a:pt x="1468881" y="33527"/>
                  </a:lnTo>
                  <a:lnTo>
                    <a:pt x="1476502" y="70865"/>
                  </a:lnTo>
                  <a:lnTo>
                    <a:pt x="1457869" y="74648"/>
                  </a:lnTo>
                  <a:lnTo>
                    <a:pt x="1465452" y="112013"/>
                  </a:lnTo>
                  <a:lnTo>
                    <a:pt x="1565712" y="33527"/>
                  </a:lnTo>
                  <a:close/>
                </a:path>
                <a:path w="1566545" h="369570">
                  <a:moveTo>
                    <a:pt x="1468881" y="33527"/>
                  </a:moveTo>
                  <a:lnTo>
                    <a:pt x="1450290" y="37302"/>
                  </a:lnTo>
                  <a:lnTo>
                    <a:pt x="1457869" y="74648"/>
                  </a:lnTo>
                  <a:lnTo>
                    <a:pt x="1476502" y="70865"/>
                  </a:lnTo>
                  <a:lnTo>
                    <a:pt x="1468881" y="33527"/>
                  </a:lnTo>
                  <a:close/>
                </a:path>
                <a:path w="1566545" h="369570">
                  <a:moveTo>
                    <a:pt x="1442719" y="0"/>
                  </a:moveTo>
                  <a:lnTo>
                    <a:pt x="1450290" y="37302"/>
                  </a:lnTo>
                  <a:lnTo>
                    <a:pt x="1468881" y="33527"/>
                  </a:lnTo>
                  <a:lnTo>
                    <a:pt x="1565712" y="33527"/>
                  </a:lnTo>
                  <a:lnTo>
                    <a:pt x="1566037" y="33273"/>
                  </a:lnTo>
                  <a:lnTo>
                    <a:pt x="144271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87290" y="3821430"/>
              <a:ext cx="1233170" cy="152400"/>
            </a:xfrm>
            <a:custGeom>
              <a:avLst/>
              <a:gdLst/>
              <a:ahLst/>
              <a:cxnLst/>
              <a:rect l="l" t="t" r="r" b="b"/>
              <a:pathLst>
                <a:path w="1233170" h="152400">
                  <a:moveTo>
                    <a:pt x="0" y="25400"/>
                  </a:moveTo>
                  <a:lnTo>
                    <a:pt x="2004" y="15537"/>
                  </a:lnTo>
                  <a:lnTo>
                    <a:pt x="7461" y="7461"/>
                  </a:lnTo>
                  <a:lnTo>
                    <a:pt x="15537" y="2004"/>
                  </a:lnTo>
                  <a:lnTo>
                    <a:pt x="25400" y="0"/>
                  </a:lnTo>
                  <a:lnTo>
                    <a:pt x="1207515" y="0"/>
                  </a:lnTo>
                  <a:lnTo>
                    <a:pt x="1217378" y="2004"/>
                  </a:lnTo>
                  <a:lnTo>
                    <a:pt x="1225454" y="7461"/>
                  </a:lnTo>
                  <a:lnTo>
                    <a:pt x="1230911" y="15537"/>
                  </a:lnTo>
                  <a:lnTo>
                    <a:pt x="1232915" y="25400"/>
                  </a:lnTo>
                  <a:lnTo>
                    <a:pt x="1232915" y="127000"/>
                  </a:lnTo>
                  <a:lnTo>
                    <a:pt x="1230911" y="136862"/>
                  </a:lnTo>
                  <a:lnTo>
                    <a:pt x="1225454" y="144938"/>
                  </a:lnTo>
                  <a:lnTo>
                    <a:pt x="1217378" y="150395"/>
                  </a:lnTo>
                  <a:lnTo>
                    <a:pt x="1207515" y="152400"/>
                  </a:lnTo>
                  <a:lnTo>
                    <a:pt x="25400" y="152400"/>
                  </a:lnTo>
                  <a:lnTo>
                    <a:pt x="15537" y="150395"/>
                  </a:lnTo>
                  <a:lnTo>
                    <a:pt x="7461" y="144938"/>
                  </a:lnTo>
                  <a:lnTo>
                    <a:pt x="2004" y="136862"/>
                  </a:lnTo>
                  <a:lnTo>
                    <a:pt x="0" y="127000"/>
                  </a:lnTo>
                  <a:lnTo>
                    <a:pt x="0" y="2540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16152"/>
            <a:ext cx="196850" cy="673735"/>
          </a:xfrm>
          <a:custGeom>
            <a:avLst/>
            <a:gdLst/>
            <a:ahLst/>
            <a:cxnLst/>
            <a:rect l="l" t="t" r="r" b="b"/>
            <a:pathLst>
              <a:path w="196850" h="673735">
                <a:moveTo>
                  <a:pt x="196596" y="0"/>
                </a:moveTo>
                <a:lnTo>
                  <a:pt x="0" y="0"/>
                </a:lnTo>
                <a:lnTo>
                  <a:pt x="0" y="673608"/>
                </a:lnTo>
                <a:lnTo>
                  <a:pt x="196596" y="673608"/>
                </a:lnTo>
                <a:lnTo>
                  <a:pt x="19659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8224" y="1216152"/>
            <a:ext cx="195580" cy="673735"/>
          </a:xfrm>
          <a:custGeom>
            <a:avLst/>
            <a:gdLst/>
            <a:ahLst/>
            <a:cxnLst/>
            <a:rect l="l" t="t" r="r" b="b"/>
            <a:pathLst>
              <a:path w="195579" h="673735">
                <a:moveTo>
                  <a:pt x="195072" y="0"/>
                </a:moveTo>
                <a:lnTo>
                  <a:pt x="0" y="0"/>
                </a:lnTo>
                <a:lnTo>
                  <a:pt x="0" y="673608"/>
                </a:lnTo>
                <a:lnTo>
                  <a:pt x="195072" y="673608"/>
                </a:lnTo>
                <a:lnTo>
                  <a:pt x="19507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98348" y="598931"/>
            <a:ext cx="11181715" cy="2169160"/>
            <a:chOff x="498348" y="598931"/>
            <a:chExt cx="11181715" cy="2169160"/>
          </a:xfrm>
        </p:grpSpPr>
        <p:sp>
          <p:nvSpPr>
            <p:cNvPr id="5" name="object 5"/>
            <p:cNvSpPr/>
            <p:nvPr/>
          </p:nvSpPr>
          <p:spPr>
            <a:xfrm>
              <a:off x="534924" y="1216151"/>
              <a:ext cx="105410" cy="673735"/>
            </a:xfrm>
            <a:custGeom>
              <a:avLst/>
              <a:gdLst/>
              <a:ahLst/>
              <a:cxnLst/>
              <a:rect l="l" t="t" r="r" b="b"/>
              <a:pathLst>
                <a:path w="105409" h="673735">
                  <a:moveTo>
                    <a:pt x="0" y="673608"/>
                  </a:moveTo>
                  <a:lnTo>
                    <a:pt x="105156" y="673608"/>
                  </a:lnTo>
                  <a:lnTo>
                    <a:pt x="105156" y="0"/>
                  </a:lnTo>
                  <a:lnTo>
                    <a:pt x="0" y="0"/>
                  </a:lnTo>
                  <a:lnTo>
                    <a:pt x="0" y="673608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348" y="598931"/>
              <a:ext cx="11181588" cy="216865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40080" y="614171"/>
              <a:ext cx="10907395" cy="1894839"/>
            </a:xfrm>
            <a:custGeom>
              <a:avLst/>
              <a:gdLst/>
              <a:ahLst/>
              <a:cxnLst/>
              <a:rect l="l" t="t" r="r" b="b"/>
              <a:pathLst>
                <a:path w="10907395" h="1894839">
                  <a:moveTo>
                    <a:pt x="10907268" y="0"/>
                  </a:moveTo>
                  <a:lnTo>
                    <a:pt x="0" y="0"/>
                  </a:lnTo>
                  <a:lnTo>
                    <a:pt x="0" y="1894331"/>
                  </a:lnTo>
                  <a:lnTo>
                    <a:pt x="10907268" y="1894331"/>
                  </a:lnTo>
                  <a:lnTo>
                    <a:pt x="109072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8952" y="989075"/>
              <a:ext cx="2833878" cy="1338834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22680" y="1132408"/>
            <a:ext cx="20764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5" dirty="0"/>
              <a:t>БЛАНКА</a:t>
            </a:r>
            <a:endParaRPr sz="4800"/>
          </a:p>
        </p:txBody>
      </p:sp>
      <p:grpSp>
        <p:nvGrpSpPr>
          <p:cNvPr id="10" name="object 10"/>
          <p:cNvGrpSpPr/>
          <p:nvPr/>
        </p:nvGrpSpPr>
        <p:grpSpPr>
          <a:xfrm>
            <a:off x="2452116" y="3125736"/>
            <a:ext cx="2437765" cy="1081405"/>
            <a:chOff x="2452116" y="3125736"/>
            <a:chExt cx="2437765" cy="108140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52116" y="3140951"/>
              <a:ext cx="390906" cy="47626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80132" y="3125736"/>
              <a:ext cx="925830" cy="5112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53740" y="3125736"/>
              <a:ext cx="1636014" cy="5112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52116" y="3425939"/>
              <a:ext cx="390906" cy="47626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80132" y="3410724"/>
              <a:ext cx="1239773" cy="51128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52116" y="3710927"/>
              <a:ext cx="390906" cy="47626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80132" y="3695712"/>
              <a:ext cx="1021842" cy="511289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838200" y="330708"/>
            <a:ext cx="11210925" cy="6527800"/>
            <a:chOff x="838200" y="330708"/>
            <a:chExt cx="11210925" cy="6527800"/>
          </a:xfrm>
        </p:grpSpPr>
        <p:sp>
          <p:nvSpPr>
            <p:cNvPr id="19" name="object 19"/>
            <p:cNvSpPr/>
            <p:nvPr/>
          </p:nvSpPr>
          <p:spPr>
            <a:xfrm>
              <a:off x="838200" y="6484619"/>
              <a:ext cx="10515600" cy="0"/>
            </a:xfrm>
            <a:custGeom>
              <a:avLst/>
              <a:gdLst/>
              <a:ahLst/>
              <a:cxnLst/>
              <a:rect l="l" t="t" r="r" b="b"/>
              <a:pathLst>
                <a:path w="10515600">
                  <a:moveTo>
                    <a:pt x="10515600" y="0"/>
                  </a:moveTo>
                  <a:lnTo>
                    <a:pt x="0" y="0"/>
                  </a:lnTo>
                </a:path>
              </a:pathLst>
            </a:custGeom>
            <a:ln w="571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368028" y="330708"/>
              <a:ext cx="2680716" cy="35859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560052" y="522732"/>
              <a:ext cx="2310383" cy="321564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97495" y="3151593"/>
              <a:ext cx="2983992" cy="370640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92568" y="3346703"/>
              <a:ext cx="2414016" cy="3380232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916939" y="2584450"/>
            <a:ext cx="7501890" cy="384873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530985" marR="5080" indent="-135890">
              <a:lnSpc>
                <a:spcPts val="2160"/>
              </a:lnSpc>
              <a:spcBef>
                <a:spcPts val="375"/>
              </a:spcBef>
              <a:buFont typeface="Arial MT"/>
              <a:buChar char="•"/>
              <a:tabLst>
                <a:tab pos="1532255" algn="l"/>
              </a:tabLst>
            </a:pPr>
            <a:r>
              <a:rPr sz="2000" b="1" i="1" dirty="0">
                <a:latin typeface="Calibri"/>
                <a:cs typeface="Calibri"/>
              </a:rPr>
              <a:t>Текстов</a:t>
            </a:r>
            <a:r>
              <a:rPr sz="2000" b="1" i="1" spc="35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документ,</a:t>
            </a:r>
            <a:r>
              <a:rPr sz="2000" b="1" i="1" spc="35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който</a:t>
            </a:r>
            <a:r>
              <a:rPr sz="2000" b="1" i="1" spc="34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служи</a:t>
            </a:r>
            <a:r>
              <a:rPr sz="2000" b="1" i="1" spc="34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за</a:t>
            </a:r>
            <a:r>
              <a:rPr sz="2000" b="1" i="1" spc="35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попълване</a:t>
            </a:r>
            <a:r>
              <a:rPr sz="2000" b="1" i="1" spc="350" dirty="0">
                <a:latin typeface="Calibri"/>
                <a:cs typeface="Calibri"/>
              </a:rPr>
              <a:t> </a:t>
            </a:r>
            <a:r>
              <a:rPr sz="2000" b="1" i="1" spc="-25" dirty="0">
                <a:latin typeface="Calibri"/>
                <a:cs typeface="Calibri"/>
              </a:rPr>
              <a:t>на 	</a:t>
            </a:r>
            <a:r>
              <a:rPr sz="2000" b="1" i="1" dirty="0">
                <a:latin typeface="Calibri"/>
                <a:cs typeface="Calibri"/>
              </a:rPr>
              <a:t>различна</a:t>
            </a:r>
            <a:r>
              <a:rPr sz="2000" b="1" i="1" spc="-8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информация</a:t>
            </a:r>
            <a:r>
              <a:rPr sz="2000" b="1" i="1" spc="-6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в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типове</a:t>
            </a:r>
            <a:r>
              <a:rPr sz="2000" b="1" i="1" spc="-4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документи:</a:t>
            </a:r>
            <a:endParaRPr sz="2000">
              <a:latin typeface="Calibri"/>
              <a:cs typeface="Calibri"/>
            </a:endParaRPr>
          </a:p>
          <a:p>
            <a:pPr marL="1805939" lvl="1" indent="-136525">
              <a:lnSpc>
                <a:spcPct val="100000"/>
              </a:lnSpc>
              <a:spcBef>
                <a:spcPts val="60"/>
              </a:spcBef>
              <a:buFont typeface="Wingdings"/>
              <a:buChar char=""/>
              <a:tabLst>
                <a:tab pos="1805939" algn="l"/>
              </a:tabLst>
            </a:pPr>
            <a:r>
              <a:rPr sz="1800" b="1" i="1" dirty="0">
                <a:solidFill>
                  <a:srgbClr val="C55A11"/>
                </a:solidFill>
                <a:latin typeface="Calibri"/>
                <a:cs typeface="Calibri"/>
              </a:rPr>
              <a:t>писма</a:t>
            </a:r>
            <a:r>
              <a:rPr sz="1800" b="1" i="1" spc="-40" dirty="0">
                <a:solidFill>
                  <a:srgbClr val="C55A11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C55A11"/>
                </a:solidFill>
                <a:latin typeface="Calibri"/>
                <a:cs typeface="Calibri"/>
              </a:rPr>
              <a:t>уведомления</a:t>
            </a:r>
            <a:endParaRPr sz="1800">
              <a:latin typeface="Calibri"/>
              <a:cs typeface="Calibri"/>
            </a:endParaRPr>
          </a:p>
          <a:p>
            <a:pPr marL="1805939" lvl="1" indent="-136525">
              <a:lnSpc>
                <a:spcPct val="100000"/>
              </a:lnSpc>
              <a:spcBef>
                <a:spcPts val="85"/>
              </a:spcBef>
              <a:buFont typeface="Wingdings"/>
              <a:buChar char=""/>
              <a:tabLst>
                <a:tab pos="1805939" algn="l"/>
              </a:tabLst>
            </a:pPr>
            <a:r>
              <a:rPr sz="1800" b="1" i="1" spc="-10" dirty="0">
                <a:solidFill>
                  <a:srgbClr val="C55A11"/>
                </a:solidFill>
                <a:latin typeface="Calibri"/>
                <a:cs typeface="Calibri"/>
              </a:rPr>
              <a:t>фактури</a:t>
            </a:r>
            <a:endParaRPr sz="1800">
              <a:latin typeface="Calibri"/>
              <a:cs typeface="Calibri"/>
            </a:endParaRPr>
          </a:p>
          <a:p>
            <a:pPr marL="1805939" lvl="1" indent="-136525">
              <a:lnSpc>
                <a:spcPct val="100000"/>
              </a:lnSpc>
              <a:spcBef>
                <a:spcPts val="85"/>
              </a:spcBef>
              <a:buFont typeface="Wingdings"/>
              <a:buChar char=""/>
              <a:tabLst>
                <a:tab pos="1805939" algn="l"/>
              </a:tabLst>
            </a:pPr>
            <a:r>
              <a:rPr sz="1800" b="1" i="1" spc="-10" dirty="0">
                <a:solidFill>
                  <a:srgbClr val="C55A11"/>
                </a:solidFill>
                <a:latin typeface="Calibri"/>
                <a:cs typeface="Calibri"/>
              </a:rPr>
              <a:t>покани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2000" spc="595" dirty="0">
                <a:solidFill>
                  <a:srgbClr val="353535"/>
                </a:solidFill>
                <a:latin typeface="Microsoft Sans Serif"/>
                <a:cs typeface="Microsoft Sans Serif"/>
              </a:rPr>
              <a:t>🠶</a:t>
            </a:r>
            <a:r>
              <a:rPr sz="2000" spc="595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горната</a:t>
            </a:r>
            <a:r>
              <a:rPr sz="20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част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на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документа</a:t>
            </a:r>
            <a:r>
              <a:rPr sz="20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се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поставят:</a:t>
            </a:r>
            <a:endParaRPr sz="2000">
              <a:latin typeface="Calibri"/>
              <a:cs typeface="Calibri"/>
            </a:endParaRPr>
          </a:p>
          <a:p>
            <a:pPr marL="458470" indent="-205104">
              <a:lnSpc>
                <a:spcPct val="100000"/>
              </a:lnSpc>
              <a:spcBef>
                <a:spcPts val="625"/>
              </a:spcBef>
              <a:buClr>
                <a:srgbClr val="353535"/>
              </a:buClr>
              <a:buFont typeface="Wingdings"/>
              <a:buChar char=""/>
              <a:tabLst>
                <a:tab pos="458470" algn="l"/>
              </a:tabLst>
            </a:pPr>
            <a:r>
              <a:rPr sz="1600" b="1" i="1" spc="-20" dirty="0">
                <a:latin typeface="Calibri"/>
                <a:cs typeface="Calibri"/>
              </a:rPr>
              <a:t>лого</a:t>
            </a:r>
            <a:endParaRPr sz="1600">
              <a:latin typeface="Calibri"/>
              <a:cs typeface="Calibri"/>
            </a:endParaRPr>
          </a:p>
          <a:p>
            <a:pPr marL="458470" indent="-205104">
              <a:lnSpc>
                <a:spcPct val="100000"/>
              </a:lnSpc>
              <a:spcBef>
                <a:spcPts val="600"/>
              </a:spcBef>
              <a:buClr>
                <a:srgbClr val="353535"/>
              </a:buClr>
              <a:buFont typeface="Wingdings"/>
              <a:buChar char=""/>
              <a:tabLst>
                <a:tab pos="458470" algn="l"/>
              </a:tabLst>
            </a:pPr>
            <a:r>
              <a:rPr sz="1600" b="1" i="1" dirty="0">
                <a:latin typeface="Calibri"/>
                <a:cs typeface="Calibri"/>
              </a:rPr>
              <a:t>име</a:t>
            </a:r>
            <a:r>
              <a:rPr sz="1600" b="1" i="1" spc="-25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на</a:t>
            </a:r>
            <a:r>
              <a:rPr sz="1600" b="1" i="1" spc="-20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институцията</a:t>
            </a:r>
            <a:endParaRPr sz="1600">
              <a:latin typeface="Calibri"/>
              <a:cs typeface="Calibri"/>
            </a:endParaRPr>
          </a:p>
          <a:p>
            <a:pPr marL="458470" indent="-205104">
              <a:lnSpc>
                <a:spcPct val="100000"/>
              </a:lnSpc>
              <a:spcBef>
                <a:spcPts val="600"/>
              </a:spcBef>
              <a:buClr>
                <a:srgbClr val="353535"/>
              </a:buClr>
              <a:buFont typeface="Wingdings"/>
              <a:buChar char=""/>
              <a:tabLst>
                <a:tab pos="458470" algn="l"/>
              </a:tabLst>
            </a:pPr>
            <a:r>
              <a:rPr sz="1600" b="1" i="1" dirty="0">
                <a:latin typeface="Calibri"/>
                <a:cs typeface="Calibri"/>
              </a:rPr>
              <a:t>данни</a:t>
            </a:r>
            <a:r>
              <a:rPr sz="1600" b="1" i="1" spc="-25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за</a:t>
            </a:r>
            <a:r>
              <a:rPr sz="1600" b="1" i="1" spc="-25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контакт</a:t>
            </a:r>
            <a:endParaRPr sz="1600">
              <a:latin typeface="Calibri"/>
              <a:cs typeface="Calibri"/>
            </a:endParaRPr>
          </a:p>
          <a:p>
            <a:pPr marL="527685">
              <a:lnSpc>
                <a:spcPct val="100000"/>
              </a:lnSpc>
              <a:spcBef>
                <a:spcPts val="635"/>
              </a:spcBef>
            </a:pPr>
            <a:r>
              <a:rPr sz="1100" spc="110" dirty="0">
                <a:solidFill>
                  <a:srgbClr val="353535"/>
                </a:solidFill>
                <a:latin typeface="Microsoft Sans Serif"/>
                <a:cs typeface="Microsoft Sans Serif"/>
              </a:rPr>
              <a:t>🠶</a:t>
            </a:r>
            <a:r>
              <a:rPr sz="1100" spc="110" dirty="0">
                <a:solidFill>
                  <a:srgbClr val="404040"/>
                </a:solidFill>
                <a:latin typeface="Calibri"/>
                <a:cs typeface="Calibri"/>
              </a:rPr>
              <a:t>адрес</a:t>
            </a:r>
            <a:endParaRPr sz="1100">
              <a:latin typeface="Calibri"/>
              <a:cs typeface="Calibri"/>
            </a:endParaRPr>
          </a:p>
          <a:p>
            <a:pPr marL="527685">
              <a:lnSpc>
                <a:spcPct val="100000"/>
              </a:lnSpc>
              <a:spcBef>
                <a:spcPts val="600"/>
              </a:spcBef>
            </a:pPr>
            <a:r>
              <a:rPr sz="1100" spc="70" dirty="0">
                <a:solidFill>
                  <a:srgbClr val="353535"/>
                </a:solidFill>
                <a:latin typeface="Microsoft Sans Serif"/>
                <a:cs typeface="Microsoft Sans Serif"/>
              </a:rPr>
              <a:t>🠶</a:t>
            </a:r>
            <a:r>
              <a:rPr sz="1100" spc="70" dirty="0">
                <a:solidFill>
                  <a:srgbClr val="404040"/>
                </a:solidFill>
                <a:latin typeface="Calibri"/>
                <a:cs typeface="Calibri"/>
              </a:rPr>
              <a:t>телефони</a:t>
            </a:r>
            <a:endParaRPr sz="1100">
              <a:latin typeface="Calibri"/>
              <a:cs typeface="Calibri"/>
            </a:endParaRPr>
          </a:p>
          <a:p>
            <a:pPr marL="527685">
              <a:lnSpc>
                <a:spcPct val="100000"/>
              </a:lnSpc>
              <a:spcBef>
                <a:spcPts val="600"/>
              </a:spcBef>
            </a:pPr>
            <a:r>
              <a:rPr sz="1100" spc="180" dirty="0">
                <a:solidFill>
                  <a:srgbClr val="353535"/>
                </a:solidFill>
                <a:latin typeface="Microsoft Sans Serif"/>
                <a:cs typeface="Microsoft Sans Serif"/>
              </a:rPr>
              <a:t>🠶</a:t>
            </a:r>
            <a:r>
              <a:rPr sz="1100" spc="180" dirty="0">
                <a:solidFill>
                  <a:srgbClr val="404040"/>
                </a:solidFill>
                <a:latin typeface="Calibri"/>
                <a:cs typeface="Calibri"/>
              </a:rPr>
              <a:t>уеб</a:t>
            </a:r>
            <a:r>
              <a:rPr sz="1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00" spc="-20" dirty="0">
                <a:solidFill>
                  <a:srgbClr val="404040"/>
                </a:solidFill>
                <a:latin typeface="Calibri"/>
                <a:cs typeface="Calibri"/>
              </a:rPr>
              <a:t>сайт</a:t>
            </a:r>
            <a:endParaRPr sz="1100">
              <a:latin typeface="Calibri"/>
              <a:cs typeface="Calibri"/>
            </a:endParaRPr>
          </a:p>
          <a:p>
            <a:pPr marL="527685">
              <a:lnSpc>
                <a:spcPct val="100000"/>
              </a:lnSpc>
              <a:spcBef>
                <a:spcPts val="600"/>
              </a:spcBef>
            </a:pPr>
            <a:r>
              <a:rPr sz="1100" spc="245" dirty="0">
                <a:solidFill>
                  <a:srgbClr val="353535"/>
                </a:solidFill>
                <a:latin typeface="Microsoft Sans Serif"/>
                <a:cs typeface="Microsoft Sans Serif"/>
              </a:rPr>
              <a:t>🠶</a:t>
            </a:r>
            <a:r>
              <a:rPr sz="1100" spc="245" dirty="0">
                <a:solidFill>
                  <a:srgbClr val="404040"/>
                </a:solidFill>
                <a:latin typeface="Calibri"/>
                <a:cs typeface="Calibri"/>
              </a:rPr>
              <a:t>e-</a:t>
            </a:r>
            <a:r>
              <a:rPr sz="1100" spc="-20" dirty="0">
                <a:solidFill>
                  <a:srgbClr val="404040"/>
                </a:solidFill>
                <a:latin typeface="Calibri"/>
                <a:cs typeface="Calibri"/>
              </a:rPr>
              <a:t>mail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7035" y="714546"/>
            <a:ext cx="7012756" cy="49347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9988" y="504520"/>
            <a:ext cx="70377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ГОРЕН</a:t>
            </a:r>
            <a:r>
              <a:rPr sz="4400" spc="-195" dirty="0"/>
              <a:t> </a:t>
            </a:r>
            <a:r>
              <a:rPr sz="4400" dirty="0"/>
              <a:t>И</a:t>
            </a:r>
            <a:r>
              <a:rPr sz="4400" spc="-160" dirty="0"/>
              <a:t> </a:t>
            </a:r>
            <a:r>
              <a:rPr sz="4400" spc="-10" dirty="0"/>
              <a:t>ДОЛЕН</a:t>
            </a:r>
            <a:r>
              <a:rPr sz="4400" spc="-185" dirty="0"/>
              <a:t> </a:t>
            </a:r>
            <a:r>
              <a:rPr sz="4400" spc="-35" dirty="0"/>
              <a:t>КОЛОНТИТУЛ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0" y="417576"/>
            <a:ext cx="128270" cy="631190"/>
          </a:xfrm>
          <a:custGeom>
            <a:avLst/>
            <a:gdLst/>
            <a:ahLst/>
            <a:cxnLst/>
            <a:rect l="l" t="t" r="r" b="b"/>
            <a:pathLst>
              <a:path w="128270" h="631190">
                <a:moveTo>
                  <a:pt x="128016" y="0"/>
                </a:moveTo>
                <a:lnTo>
                  <a:pt x="0" y="0"/>
                </a:lnTo>
                <a:lnTo>
                  <a:pt x="0" y="630936"/>
                </a:lnTo>
                <a:lnTo>
                  <a:pt x="128016" y="630936"/>
                </a:lnTo>
                <a:lnTo>
                  <a:pt x="12801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1247" y="1380744"/>
            <a:ext cx="10506710" cy="18415"/>
          </a:xfrm>
          <a:custGeom>
            <a:avLst/>
            <a:gdLst/>
            <a:ahLst/>
            <a:cxnLst/>
            <a:rect l="l" t="t" r="r" b="b"/>
            <a:pathLst>
              <a:path w="10506710" h="18415">
                <a:moveTo>
                  <a:pt x="10506456" y="0"/>
                </a:moveTo>
                <a:lnTo>
                  <a:pt x="0" y="0"/>
                </a:lnTo>
                <a:lnTo>
                  <a:pt x="0" y="18287"/>
                </a:lnTo>
                <a:lnTo>
                  <a:pt x="10506456" y="18287"/>
                </a:lnTo>
                <a:lnTo>
                  <a:pt x="10506456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2162555" y="1603260"/>
            <a:ext cx="8979535" cy="1998345"/>
            <a:chOff x="2162555" y="1603260"/>
            <a:chExt cx="8979535" cy="199834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2555" y="1661159"/>
              <a:ext cx="8979408" cy="19401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7627" y="1856231"/>
              <a:ext cx="8409432" cy="13700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44584" y="2225052"/>
              <a:ext cx="1034808" cy="92048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299448" y="2279903"/>
              <a:ext cx="876300" cy="762000"/>
            </a:xfrm>
            <a:custGeom>
              <a:avLst/>
              <a:gdLst/>
              <a:ahLst/>
              <a:cxnLst/>
              <a:rect l="l" t="t" r="r" b="b"/>
              <a:pathLst>
                <a:path w="876300" h="762000">
                  <a:moveTo>
                    <a:pt x="0" y="762000"/>
                  </a:moveTo>
                  <a:lnTo>
                    <a:pt x="876300" y="762000"/>
                  </a:lnTo>
                  <a:lnTo>
                    <a:pt x="8763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571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14915" y="1679460"/>
              <a:ext cx="669061" cy="83818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870948" y="1706371"/>
              <a:ext cx="337820" cy="506095"/>
            </a:xfrm>
            <a:custGeom>
              <a:avLst/>
              <a:gdLst/>
              <a:ahLst/>
              <a:cxnLst/>
              <a:rect l="l" t="t" r="r" b="b"/>
              <a:pathLst>
                <a:path w="337820" h="506094">
                  <a:moveTo>
                    <a:pt x="24892" y="251205"/>
                  </a:moveTo>
                  <a:lnTo>
                    <a:pt x="0" y="505587"/>
                  </a:lnTo>
                  <a:lnTo>
                    <a:pt x="218440" y="372872"/>
                  </a:lnTo>
                  <a:lnTo>
                    <a:pt x="205307" y="364616"/>
                  </a:lnTo>
                  <a:lnTo>
                    <a:pt x="133603" y="364616"/>
                  </a:lnTo>
                  <a:lnTo>
                    <a:pt x="69087" y="323976"/>
                  </a:lnTo>
                  <a:lnTo>
                    <a:pt x="89362" y="291732"/>
                  </a:lnTo>
                  <a:lnTo>
                    <a:pt x="24892" y="251205"/>
                  </a:lnTo>
                  <a:close/>
                </a:path>
                <a:path w="337820" h="506094">
                  <a:moveTo>
                    <a:pt x="89362" y="291732"/>
                  </a:moveTo>
                  <a:lnTo>
                    <a:pt x="69087" y="323976"/>
                  </a:lnTo>
                  <a:lnTo>
                    <a:pt x="133603" y="364616"/>
                  </a:lnTo>
                  <a:lnTo>
                    <a:pt x="153916" y="332311"/>
                  </a:lnTo>
                  <a:lnTo>
                    <a:pt x="89362" y="291732"/>
                  </a:lnTo>
                  <a:close/>
                </a:path>
                <a:path w="337820" h="506094">
                  <a:moveTo>
                    <a:pt x="153916" y="332311"/>
                  </a:moveTo>
                  <a:lnTo>
                    <a:pt x="133603" y="364616"/>
                  </a:lnTo>
                  <a:lnTo>
                    <a:pt x="205307" y="364616"/>
                  </a:lnTo>
                  <a:lnTo>
                    <a:pt x="153916" y="332311"/>
                  </a:lnTo>
                  <a:close/>
                </a:path>
                <a:path w="337820" h="506094">
                  <a:moveTo>
                    <a:pt x="272796" y="0"/>
                  </a:moveTo>
                  <a:lnTo>
                    <a:pt x="89362" y="291732"/>
                  </a:lnTo>
                  <a:lnTo>
                    <a:pt x="153916" y="332311"/>
                  </a:lnTo>
                  <a:lnTo>
                    <a:pt x="337311" y="40639"/>
                  </a:lnTo>
                  <a:lnTo>
                    <a:pt x="272796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73780" y="1603260"/>
              <a:ext cx="669061" cy="83818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829811" y="1630171"/>
              <a:ext cx="337820" cy="506095"/>
            </a:xfrm>
            <a:custGeom>
              <a:avLst/>
              <a:gdLst/>
              <a:ahLst/>
              <a:cxnLst/>
              <a:rect l="l" t="t" r="r" b="b"/>
              <a:pathLst>
                <a:path w="337820" h="506094">
                  <a:moveTo>
                    <a:pt x="24891" y="251205"/>
                  </a:moveTo>
                  <a:lnTo>
                    <a:pt x="0" y="505587"/>
                  </a:lnTo>
                  <a:lnTo>
                    <a:pt x="218439" y="372872"/>
                  </a:lnTo>
                  <a:lnTo>
                    <a:pt x="205307" y="364616"/>
                  </a:lnTo>
                  <a:lnTo>
                    <a:pt x="133603" y="364616"/>
                  </a:lnTo>
                  <a:lnTo>
                    <a:pt x="69087" y="323976"/>
                  </a:lnTo>
                  <a:lnTo>
                    <a:pt x="89362" y="291732"/>
                  </a:lnTo>
                  <a:lnTo>
                    <a:pt x="24891" y="251205"/>
                  </a:lnTo>
                  <a:close/>
                </a:path>
                <a:path w="337820" h="506094">
                  <a:moveTo>
                    <a:pt x="89362" y="291732"/>
                  </a:moveTo>
                  <a:lnTo>
                    <a:pt x="69087" y="323976"/>
                  </a:lnTo>
                  <a:lnTo>
                    <a:pt x="133603" y="364616"/>
                  </a:lnTo>
                  <a:lnTo>
                    <a:pt x="153916" y="332311"/>
                  </a:lnTo>
                  <a:lnTo>
                    <a:pt x="89362" y="291732"/>
                  </a:lnTo>
                  <a:close/>
                </a:path>
                <a:path w="337820" h="506094">
                  <a:moveTo>
                    <a:pt x="153916" y="332311"/>
                  </a:moveTo>
                  <a:lnTo>
                    <a:pt x="133603" y="364616"/>
                  </a:lnTo>
                  <a:lnTo>
                    <a:pt x="205307" y="364616"/>
                  </a:lnTo>
                  <a:lnTo>
                    <a:pt x="153916" y="332311"/>
                  </a:lnTo>
                  <a:close/>
                </a:path>
                <a:path w="337820" h="506094">
                  <a:moveTo>
                    <a:pt x="272796" y="0"/>
                  </a:moveTo>
                  <a:lnTo>
                    <a:pt x="89362" y="291732"/>
                  </a:lnTo>
                  <a:lnTo>
                    <a:pt x="153916" y="332311"/>
                  </a:lnTo>
                  <a:lnTo>
                    <a:pt x="337312" y="40639"/>
                  </a:lnTo>
                  <a:lnTo>
                    <a:pt x="272796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59480" y="1751088"/>
              <a:ext cx="420674" cy="42670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03091" y="1685518"/>
              <a:ext cx="533412" cy="63248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488436" y="1780031"/>
              <a:ext cx="312420" cy="318770"/>
            </a:xfrm>
            <a:custGeom>
              <a:avLst/>
              <a:gdLst/>
              <a:ahLst/>
              <a:cxnLst/>
              <a:rect l="l" t="t" r="r" b="b"/>
              <a:pathLst>
                <a:path w="312420" h="318769">
                  <a:moveTo>
                    <a:pt x="156210" y="0"/>
                  </a:moveTo>
                  <a:lnTo>
                    <a:pt x="106850" y="8113"/>
                  </a:lnTo>
                  <a:lnTo>
                    <a:pt x="63971" y="30711"/>
                  </a:lnTo>
                  <a:lnTo>
                    <a:pt x="30150" y="65178"/>
                  </a:lnTo>
                  <a:lnTo>
                    <a:pt x="7967" y="108898"/>
                  </a:lnTo>
                  <a:lnTo>
                    <a:pt x="0" y="159257"/>
                  </a:lnTo>
                  <a:lnTo>
                    <a:pt x="7967" y="209617"/>
                  </a:lnTo>
                  <a:lnTo>
                    <a:pt x="30150" y="253337"/>
                  </a:lnTo>
                  <a:lnTo>
                    <a:pt x="63971" y="287804"/>
                  </a:lnTo>
                  <a:lnTo>
                    <a:pt x="106850" y="310402"/>
                  </a:lnTo>
                  <a:lnTo>
                    <a:pt x="156210" y="318515"/>
                  </a:lnTo>
                  <a:lnTo>
                    <a:pt x="205569" y="310402"/>
                  </a:lnTo>
                  <a:lnTo>
                    <a:pt x="248448" y="287804"/>
                  </a:lnTo>
                  <a:lnTo>
                    <a:pt x="282269" y="253337"/>
                  </a:lnTo>
                  <a:lnTo>
                    <a:pt x="304452" y="209617"/>
                  </a:lnTo>
                  <a:lnTo>
                    <a:pt x="312419" y="159257"/>
                  </a:lnTo>
                  <a:lnTo>
                    <a:pt x="304452" y="108898"/>
                  </a:lnTo>
                  <a:lnTo>
                    <a:pt x="282269" y="65178"/>
                  </a:lnTo>
                  <a:lnTo>
                    <a:pt x="248448" y="30711"/>
                  </a:lnTo>
                  <a:lnTo>
                    <a:pt x="205569" y="8113"/>
                  </a:lnTo>
                  <a:lnTo>
                    <a:pt x="156210" y="0"/>
                  </a:lnTo>
                  <a:close/>
                </a:path>
              </a:pathLst>
            </a:custGeom>
            <a:solidFill>
              <a:srgbClr val="C8C8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488436" y="1780031"/>
              <a:ext cx="312420" cy="318770"/>
            </a:xfrm>
            <a:custGeom>
              <a:avLst/>
              <a:gdLst/>
              <a:ahLst/>
              <a:cxnLst/>
              <a:rect l="l" t="t" r="r" b="b"/>
              <a:pathLst>
                <a:path w="312420" h="318769">
                  <a:moveTo>
                    <a:pt x="0" y="159257"/>
                  </a:moveTo>
                  <a:lnTo>
                    <a:pt x="7967" y="108898"/>
                  </a:lnTo>
                  <a:lnTo>
                    <a:pt x="30150" y="65178"/>
                  </a:lnTo>
                  <a:lnTo>
                    <a:pt x="63971" y="30711"/>
                  </a:lnTo>
                  <a:lnTo>
                    <a:pt x="106850" y="8113"/>
                  </a:lnTo>
                  <a:lnTo>
                    <a:pt x="156210" y="0"/>
                  </a:lnTo>
                  <a:lnTo>
                    <a:pt x="205569" y="8113"/>
                  </a:lnTo>
                  <a:lnTo>
                    <a:pt x="248448" y="30711"/>
                  </a:lnTo>
                  <a:lnTo>
                    <a:pt x="282269" y="65178"/>
                  </a:lnTo>
                  <a:lnTo>
                    <a:pt x="304452" y="108898"/>
                  </a:lnTo>
                  <a:lnTo>
                    <a:pt x="312419" y="159257"/>
                  </a:lnTo>
                  <a:lnTo>
                    <a:pt x="304452" y="209617"/>
                  </a:lnTo>
                  <a:lnTo>
                    <a:pt x="282269" y="253337"/>
                  </a:lnTo>
                  <a:lnTo>
                    <a:pt x="248448" y="287804"/>
                  </a:lnTo>
                  <a:lnTo>
                    <a:pt x="205569" y="310402"/>
                  </a:lnTo>
                  <a:lnTo>
                    <a:pt x="156210" y="318515"/>
                  </a:lnTo>
                  <a:lnTo>
                    <a:pt x="106850" y="310402"/>
                  </a:lnTo>
                  <a:lnTo>
                    <a:pt x="63971" y="287804"/>
                  </a:lnTo>
                  <a:lnTo>
                    <a:pt x="30150" y="253337"/>
                  </a:lnTo>
                  <a:lnTo>
                    <a:pt x="7967" y="209617"/>
                  </a:lnTo>
                  <a:lnTo>
                    <a:pt x="0" y="159257"/>
                  </a:lnTo>
                  <a:close/>
                </a:path>
              </a:pathLst>
            </a:custGeom>
            <a:ln w="63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568446" y="1758823"/>
            <a:ext cx="15367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i="1" spc="-50" dirty="0"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386316" y="1796770"/>
            <a:ext cx="534035" cy="633095"/>
            <a:chOff x="9386316" y="1796770"/>
            <a:chExt cx="534035" cy="633095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42704" y="1862340"/>
              <a:ext cx="420674" cy="42670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386316" y="1796770"/>
              <a:ext cx="533412" cy="63248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471660" y="1891283"/>
              <a:ext cx="312420" cy="318770"/>
            </a:xfrm>
            <a:custGeom>
              <a:avLst/>
              <a:gdLst/>
              <a:ahLst/>
              <a:cxnLst/>
              <a:rect l="l" t="t" r="r" b="b"/>
              <a:pathLst>
                <a:path w="312420" h="318769">
                  <a:moveTo>
                    <a:pt x="156210" y="0"/>
                  </a:moveTo>
                  <a:lnTo>
                    <a:pt x="106850" y="8113"/>
                  </a:lnTo>
                  <a:lnTo>
                    <a:pt x="63971" y="30711"/>
                  </a:lnTo>
                  <a:lnTo>
                    <a:pt x="30150" y="65178"/>
                  </a:lnTo>
                  <a:lnTo>
                    <a:pt x="7967" y="108898"/>
                  </a:lnTo>
                  <a:lnTo>
                    <a:pt x="0" y="159257"/>
                  </a:lnTo>
                  <a:lnTo>
                    <a:pt x="7967" y="209617"/>
                  </a:lnTo>
                  <a:lnTo>
                    <a:pt x="30150" y="253337"/>
                  </a:lnTo>
                  <a:lnTo>
                    <a:pt x="63971" y="287804"/>
                  </a:lnTo>
                  <a:lnTo>
                    <a:pt x="106850" y="310402"/>
                  </a:lnTo>
                  <a:lnTo>
                    <a:pt x="156210" y="318515"/>
                  </a:lnTo>
                  <a:lnTo>
                    <a:pt x="205569" y="310402"/>
                  </a:lnTo>
                  <a:lnTo>
                    <a:pt x="248448" y="287804"/>
                  </a:lnTo>
                  <a:lnTo>
                    <a:pt x="282269" y="253337"/>
                  </a:lnTo>
                  <a:lnTo>
                    <a:pt x="304452" y="209617"/>
                  </a:lnTo>
                  <a:lnTo>
                    <a:pt x="312420" y="159257"/>
                  </a:lnTo>
                  <a:lnTo>
                    <a:pt x="304452" y="108898"/>
                  </a:lnTo>
                  <a:lnTo>
                    <a:pt x="282269" y="65178"/>
                  </a:lnTo>
                  <a:lnTo>
                    <a:pt x="248448" y="30711"/>
                  </a:lnTo>
                  <a:lnTo>
                    <a:pt x="205569" y="8113"/>
                  </a:lnTo>
                  <a:lnTo>
                    <a:pt x="156210" y="0"/>
                  </a:lnTo>
                  <a:close/>
                </a:path>
              </a:pathLst>
            </a:custGeom>
            <a:solidFill>
              <a:srgbClr val="C8C8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71660" y="1891283"/>
              <a:ext cx="312420" cy="318770"/>
            </a:xfrm>
            <a:custGeom>
              <a:avLst/>
              <a:gdLst/>
              <a:ahLst/>
              <a:cxnLst/>
              <a:rect l="l" t="t" r="r" b="b"/>
              <a:pathLst>
                <a:path w="312420" h="318769">
                  <a:moveTo>
                    <a:pt x="0" y="159257"/>
                  </a:moveTo>
                  <a:lnTo>
                    <a:pt x="7967" y="108898"/>
                  </a:lnTo>
                  <a:lnTo>
                    <a:pt x="30150" y="65178"/>
                  </a:lnTo>
                  <a:lnTo>
                    <a:pt x="63971" y="30711"/>
                  </a:lnTo>
                  <a:lnTo>
                    <a:pt x="106850" y="8113"/>
                  </a:lnTo>
                  <a:lnTo>
                    <a:pt x="156210" y="0"/>
                  </a:lnTo>
                  <a:lnTo>
                    <a:pt x="205569" y="8113"/>
                  </a:lnTo>
                  <a:lnTo>
                    <a:pt x="248448" y="30711"/>
                  </a:lnTo>
                  <a:lnTo>
                    <a:pt x="282269" y="65178"/>
                  </a:lnTo>
                  <a:lnTo>
                    <a:pt x="304452" y="108898"/>
                  </a:lnTo>
                  <a:lnTo>
                    <a:pt x="312420" y="159257"/>
                  </a:lnTo>
                  <a:lnTo>
                    <a:pt x="304452" y="209617"/>
                  </a:lnTo>
                  <a:lnTo>
                    <a:pt x="282269" y="253337"/>
                  </a:lnTo>
                  <a:lnTo>
                    <a:pt x="248448" y="287804"/>
                  </a:lnTo>
                  <a:lnTo>
                    <a:pt x="205569" y="310402"/>
                  </a:lnTo>
                  <a:lnTo>
                    <a:pt x="156210" y="318515"/>
                  </a:lnTo>
                  <a:lnTo>
                    <a:pt x="106850" y="310402"/>
                  </a:lnTo>
                  <a:lnTo>
                    <a:pt x="63971" y="287804"/>
                  </a:lnTo>
                  <a:lnTo>
                    <a:pt x="30150" y="253337"/>
                  </a:lnTo>
                  <a:lnTo>
                    <a:pt x="7967" y="209617"/>
                  </a:lnTo>
                  <a:lnTo>
                    <a:pt x="0" y="159257"/>
                  </a:lnTo>
                  <a:close/>
                </a:path>
              </a:pathLst>
            </a:custGeom>
            <a:ln w="63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9552558" y="1870075"/>
            <a:ext cx="15367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000" b="1" i="1" spc="-50" dirty="0"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58951" y="4084320"/>
            <a:ext cx="6698744" cy="184328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1063853" y="3331921"/>
            <a:ext cx="10431145" cy="2948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1930" indent="-189230">
              <a:lnSpc>
                <a:spcPts val="2735"/>
              </a:lnSpc>
              <a:spcBef>
                <a:spcPts val="100"/>
              </a:spcBef>
              <a:buFont typeface="Arial MT"/>
              <a:buChar char="•"/>
              <a:tabLst>
                <a:tab pos="201930" algn="l"/>
              </a:tabLst>
            </a:pPr>
            <a:r>
              <a:rPr sz="2400" i="1" dirty="0">
                <a:latin typeface="Calibri"/>
                <a:cs typeface="Calibri"/>
              </a:rPr>
              <a:t>създаване</a:t>
            </a:r>
            <a:r>
              <a:rPr sz="2400" i="1" spc="-3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бланки</a:t>
            </a:r>
            <a:r>
              <a:rPr sz="2400" i="1" spc="-4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на</a:t>
            </a:r>
            <a:r>
              <a:rPr sz="2400" i="1" spc="-3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типов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документ,</a:t>
            </a:r>
            <a:r>
              <a:rPr sz="2400" i="1" spc="-3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като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в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горната</a:t>
            </a:r>
            <a:r>
              <a:rPr sz="2400" i="1" spc="-2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и</a:t>
            </a:r>
            <a:r>
              <a:rPr sz="2400" i="1" spc="-3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долната</a:t>
            </a:r>
            <a:r>
              <a:rPr sz="2400" i="1" spc="-3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част</a:t>
            </a:r>
            <a:r>
              <a:rPr sz="2400" i="1" spc="-40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на</a:t>
            </a:r>
            <a:endParaRPr sz="2400">
              <a:latin typeface="Calibri"/>
              <a:cs typeface="Calibri"/>
            </a:endParaRPr>
          </a:p>
          <a:p>
            <a:pPr marL="203200">
              <a:lnSpc>
                <a:spcPts val="2735"/>
              </a:lnSpc>
            </a:pPr>
            <a:r>
              <a:rPr sz="2400" i="1" spc="-10" dirty="0">
                <a:latin typeface="Calibri"/>
                <a:cs typeface="Calibri"/>
              </a:rPr>
              <a:t>документа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се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вмъкне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информация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за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институцията;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endParaRPr sz="2400">
              <a:latin typeface="Calibri"/>
              <a:cs typeface="Calibri"/>
            </a:endParaRPr>
          </a:p>
          <a:p>
            <a:pPr marL="6861175" marR="5715" indent="-285115" algn="just">
              <a:lnSpc>
                <a:spcPct val="100000"/>
              </a:lnSpc>
              <a:tabLst>
                <a:tab pos="7964805" algn="l"/>
                <a:tab pos="10154285" algn="l"/>
              </a:tabLst>
            </a:pPr>
            <a:r>
              <a:rPr sz="2000" spc="1190" dirty="0">
                <a:solidFill>
                  <a:srgbClr val="353535"/>
                </a:solidFill>
                <a:latin typeface="Microsoft Sans Serif"/>
                <a:cs typeface="Microsoft Sans Serif"/>
              </a:rPr>
              <a:t>🠶</a:t>
            </a:r>
            <a:r>
              <a:rPr sz="2000" spc="-75" dirty="0">
                <a:solidFill>
                  <a:srgbClr val="353535"/>
                </a:solidFill>
                <a:latin typeface="Microsoft Sans Serif"/>
                <a:cs typeface="Microsoft Sans Serif"/>
              </a:rPr>
              <a:t> </a:t>
            </a:r>
            <a:r>
              <a:rPr sz="2000" i="1" spc="-25" dirty="0">
                <a:solidFill>
                  <a:srgbClr val="404040"/>
                </a:solidFill>
                <a:latin typeface="Calibri"/>
                <a:cs typeface="Calibri"/>
              </a:rPr>
              <a:t>при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	</a:t>
            </a:r>
            <a:r>
              <a:rPr sz="2000" i="1" spc="-10" dirty="0">
                <a:solidFill>
                  <a:srgbClr val="404040"/>
                </a:solidFill>
                <a:latin typeface="Calibri"/>
                <a:cs typeface="Calibri"/>
              </a:rPr>
              <a:t>редактиране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	</a:t>
            </a:r>
            <a:r>
              <a:rPr sz="2000" i="1" spc="-25" dirty="0">
                <a:solidFill>
                  <a:srgbClr val="404040"/>
                </a:solidFill>
                <a:latin typeface="Calibri"/>
                <a:cs typeface="Calibri"/>
              </a:rPr>
              <a:t>на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документа</a:t>
            </a:r>
            <a:r>
              <a:rPr sz="2000" i="1" spc="2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елементите</a:t>
            </a:r>
            <a:r>
              <a:rPr sz="2000" i="1" spc="2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000" i="1" spc="2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spc="-25" dirty="0">
                <a:solidFill>
                  <a:srgbClr val="404040"/>
                </a:solidFill>
                <a:latin typeface="Calibri"/>
                <a:cs typeface="Calibri"/>
              </a:rPr>
              <a:t>тях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няма</a:t>
            </a:r>
            <a:r>
              <a:rPr sz="2000" i="1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да</a:t>
            </a:r>
            <a:r>
              <a:rPr sz="2000" i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се </a:t>
            </a:r>
            <a:r>
              <a:rPr sz="2000" i="1" spc="-10" dirty="0">
                <a:solidFill>
                  <a:srgbClr val="404040"/>
                </a:solidFill>
                <a:latin typeface="Calibri"/>
                <a:cs typeface="Calibri"/>
              </a:rPr>
              <a:t>разместят;</a:t>
            </a:r>
            <a:endParaRPr sz="2000">
              <a:latin typeface="Calibri"/>
              <a:cs typeface="Calibri"/>
            </a:endParaRPr>
          </a:p>
          <a:p>
            <a:pPr marL="6861175" marR="5080" indent="-285115" algn="just">
              <a:lnSpc>
                <a:spcPct val="100000"/>
              </a:lnSpc>
              <a:spcBef>
                <a:spcPts val="805"/>
              </a:spcBef>
            </a:pPr>
            <a:r>
              <a:rPr sz="2000" spc="1190" dirty="0">
                <a:solidFill>
                  <a:srgbClr val="353535"/>
                </a:solidFill>
                <a:latin typeface="Microsoft Sans Serif"/>
                <a:cs typeface="Microsoft Sans Serif"/>
              </a:rPr>
              <a:t>🠶</a:t>
            </a:r>
            <a:r>
              <a:rPr sz="2000" spc="-90" dirty="0">
                <a:solidFill>
                  <a:srgbClr val="353535"/>
                </a:solidFill>
                <a:latin typeface="Microsoft Sans Serif"/>
                <a:cs typeface="Microsoft Sans Serif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те</a:t>
            </a:r>
            <a:r>
              <a:rPr sz="2000" i="1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са</a:t>
            </a:r>
            <a:r>
              <a:rPr sz="2000" i="1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в</a:t>
            </a:r>
            <a:r>
              <a:rPr sz="2000" i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404040"/>
                </a:solidFill>
                <a:latin typeface="Calibri"/>
                <a:cs typeface="Calibri"/>
              </a:rPr>
              <a:t>по-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блед</a:t>
            </a:r>
            <a:r>
              <a:rPr sz="2000" i="1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цвят</a:t>
            </a:r>
            <a:r>
              <a:rPr sz="2000" i="1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и</a:t>
            </a:r>
            <a:r>
              <a:rPr sz="2000" i="1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не</a:t>
            </a:r>
            <a:r>
              <a:rPr sz="2000" i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spc="-20" dirty="0">
                <a:solidFill>
                  <a:srgbClr val="404040"/>
                </a:solidFill>
                <a:latin typeface="Calibri"/>
                <a:cs typeface="Calibri"/>
              </a:rPr>
              <a:t>може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да</a:t>
            </a:r>
            <a:r>
              <a:rPr sz="2000" i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404040"/>
                </a:solidFill>
                <a:latin typeface="Calibri"/>
                <a:cs typeface="Calibri"/>
              </a:rPr>
              <a:t>се</a:t>
            </a:r>
            <a:r>
              <a:rPr sz="2000" i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i="1" spc="-10" dirty="0">
                <a:solidFill>
                  <a:srgbClr val="404040"/>
                </a:solidFill>
                <a:latin typeface="Calibri"/>
                <a:cs typeface="Calibri"/>
              </a:rPr>
              <a:t>маркират.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50520" y="5692140"/>
            <a:ext cx="3137916" cy="78638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8670" y="2365035"/>
            <a:ext cx="4524448" cy="66263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45242" y="3732065"/>
            <a:ext cx="2485536" cy="54838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16051" y="1621469"/>
            <a:ext cx="452056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015" marR="5080" indent="-996950">
              <a:lnSpc>
                <a:spcPct val="150000"/>
              </a:lnSpc>
              <a:spcBef>
                <a:spcPts val="100"/>
              </a:spcBef>
            </a:pPr>
            <a:r>
              <a:rPr sz="6000" b="1" spc="-55" dirty="0">
                <a:latin typeface="Calibri"/>
                <a:cs typeface="Calibri"/>
              </a:rPr>
              <a:t>ЦИРКУЛЯРНИ </a:t>
            </a:r>
            <a:r>
              <a:rPr sz="6000" b="1" spc="-10" dirty="0">
                <a:latin typeface="Calibri"/>
                <a:cs typeface="Calibri"/>
              </a:rPr>
              <a:t>ПИСМА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2849879"/>
            <a:ext cx="196850" cy="673735"/>
          </a:xfrm>
          <a:custGeom>
            <a:avLst/>
            <a:gdLst/>
            <a:ahLst/>
            <a:cxnLst/>
            <a:rect l="l" t="t" r="r" b="b"/>
            <a:pathLst>
              <a:path w="196850" h="673735">
                <a:moveTo>
                  <a:pt x="196596" y="0"/>
                </a:moveTo>
                <a:lnTo>
                  <a:pt x="0" y="0"/>
                </a:lnTo>
                <a:lnTo>
                  <a:pt x="0" y="673608"/>
                </a:lnTo>
                <a:lnTo>
                  <a:pt x="196596" y="673608"/>
                </a:lnTo>
                <a:lnTo>
                  <a:pt x="19659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8224" y="2849879"/>
            <a:ext cx="195580" cy="673735"/>
          </a:xfrm>
          <a:custGeom>
            <a:avLst/>
            <a:gdLst/>
            <a:ahLst/>
            <a:cxnLst/>
            <a:rect l="l" t="t" r="r" b="b"/>
            <a:pathLst>
              <a:path w="195579" h="673735">
                <a:moveTo>
                  <a:pt x="195072" y="0"/>
                </a:moveTo>
                <a:lnTo>
                  <a:pt x="0" y="0"/>
                </a:lnTo>
                <a:lnTo>
                  <a:pt x="0" y="673608"/>
                </a:lnTo>
                <a:lnTo>
                  <a:pt x="195072" y="673608"/>
                </a:lnTo>
                <a:lnTo>
                  <a:pt x="19507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4923" y="2849879"/>
            <a:ext cx="196850" cy="673735"/>
          </a:xfrm>
          <a:custGeom>
            <a:avLst/>
            <a:gdLst/>
            <a:ahLst/>
            <a:cxnLst/>
            <a:rect l="l" t="t" r="r" b="b"/>
            <a:pathLst>
              <a:path w="196850" h="673735">
                <a:moveTo>
                  <a:pt x="196595" y="0"/>
                </a:moveTo>
                <a:lnTo>
                  <a:pt x="0" y="0"/>
                </a:lnTo>
                <a:lnTo>
                  <a:pt x="0" y="673608"/>
                </a:lnTo>
                <a:lnTo>
                  <a:pt x="196595" y="673608"/>
                </a:lnTo>
                <a:lnTo>
                  <a:pt x="19659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5580843" y="679704"/>
            <a:ext cx="6210935" cy="5721350"/>
            <a:chOff x="5580843" y="679704"/>
            <a:chExt cx="6210935" cy="572135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0843" y="719254"/>
              <a:ext cx="6210388" cy="560691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686044" y="679704"/>
              <a:ext cx="6009640" cy="5424170"/>
            </a:xfrm>
            <a:custGeom>
              <a:avLst/>
              <a:gdLst/>
              <a:ahLst/>
              <a:cxnLst/>
              <a:rect l="l" t="t" r="r" b="b"/>
              <a:pathLst>
                <a:path w="6009640" h="5424170">
                  <a:moveTo>
                    <a:pt x="6009132" y="0"/>
                  </a:moveTo>
                  <a:lnTo>
                    <a:pt x="0" y="0"/>
                  </a:lnTo>
                  <a:lnTo>
                    <a:pt x="0" y="5423916"/>
                  </a:lnTo>
                  <a:lnTo>
                    <a:pt x="6009132" y="5423916"/>
                  </a:lnTo>
                  <a:lnTo>
                    <a:pt x="60091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27064" y="928115"/>
              <a:ext cx="4927092" cy="492709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687568" y="6355080"/>
              <a:ext cx="6007735" cy="45720"/>
            </a:xfrm>
            <a:custGeom>
              <a:avLst/>
              <a:gdLst/>
              <a:ahLst/>
              <a:cxnLst/>
              <a:rect l="l" t="t" r="r" b="b"/>
              <a:pathLst>
                <a:path w="6007734" h="45720">
                  <a:moveTo>
                    <a:pt x="6007608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6007608" y="45720"/>
                  </a:lnTo>
                  <a:lnTo>
                    <a:pt x="600760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5775" y="1083353"/>
            <a:ext cx="5456977" cy="53461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72439" y="856234"/>
            <a:ext cx="55086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0" dirty="0"/>
              <a:t>ЦИРКУЛЯРНИ</a:t>
            </a:r>
            <a:r>
              <a:rPr sz="4800" spc="-210" dirty="0"/>
              <a:t> </a:t>
            </a:r>
            <a:r>
              <a:rPr sz="4800" spc="-10" dirty="0"/>
              <a:t>ПИСМА</a:t>
            </a:r>
            <a:endParaRPr sz="4800"/>
          </a:p>
        </p:txBody>
      </p:sp>
      <p:grpSp>
        <p:nvGrpSpPr>
          <p:cNvPr id="4" name="object 4"/>
          <p:cNvGrpSpPr/>
          <p:nvPr/>
        </p:nvGrpSpPr>
        <p:grpSpPr>
          <a:xfrm>
            <a:off x="0" y="1999488"/>
            <a:ext cx="11515725" cy="4730750"/>
            <a:chOff x="0" y="1999488"/>
            <a:chExt cx="11515725" cy="4730750"/>
          </a:xfrm>
        </p:grpSpPr>
        <p:sp>
          <p:nvSpPr>
            <p:cNvPr id="5" name="object 5"/>
            <p:cNvSpPr/>
            <p:nvPr/>
          </p:nvSpPr>
          <p:spPr>
            <a:xfrm>
              <a:off x="0" y="1999488"/>
              <a:ext cx="11454765" cy="782320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384" y="0"/>
                  </a:moveTo>
                  <a:lnTo>
                    <a:pt x="0" y="0"/>
                  </a:lnTo>
                  <a:lnTo>
                    <a:pt x="0" y="781812"/>
                  </a:lnTo>
                  <a:lnTo>
                    <a:pt x="11454384" y="781812"/>
                  </a:lnTo>
                  <a:lnTo>
                    <a:pt x="1145438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188464"/>
              <a:ext cx="11515344" cy="45415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2203704"/>
              <a:ext cx="11383010" cy="4267200"/>
            </a:xfrm>
            <a:custGeom>
              <a:avLst/>
              <a:gdLst/>
              <a:ahLst/>
              <a:cxnLst/>
              <a:rect l="l" t="t" r="r" b="b"/>
              <a:pathLst>
                <a:path w="11383010" h="4267200">
                  <a:moveTo>
                    <a:pt x="11382756" y="0"/>
                  </a:moveTo>
                  <a:lnTo>
                    <a:pt x="0" y="0"/>
                  </a:lnTo>
                  <a:lnTo>
                    <a:pt x="0" y="4267200"/>
                  </a:lnTo>
                  <a:lnTo>
                    <a:pt x="11382756" y="4267200"/>
                  </a:lnTo>
                  <a:lnTo>
                    <a:pt x="113827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37438" y="2507503"/>
            <a:ext cx="5430520" cy="3611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8159" marR="509905" indent="191770">
              <a:lnSpc>
                <a:spcPct val="140100"/>
              </a:lnSpc>
              <a:spcBef>
                <a:spcPts val="100"/>
              </a:spcBef>
            </a:pPr>
            <a:r>
              <a:rPr sz="2800" i="1" spc="-20" dirty="0">
                <a:latin typeface="Calibri"/>
                <a:cs typeface="Calibri"/>
              </a:rPr>
              <a:t>ТЕКСТОВИ</a:t>
            </a:r>
            <a:r>
              <a:rPr sz="2800" i="1" spc="-12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ДОКУМЕНТИ</a:t>
            </a:r>
            <a:r>
              <a:rPr sz="2800" i="1" spc="-95" dirty="0">
                <a:latin typeface="Calibri"/>
                <a:cs typeface="Calibri"/>
              </a:rPr>
              <a:t> </a:t>
            </a:r>
            <a:r>
              <a:rPr sz="2800" i="1" spc="-25" dirty="0">
                <a:latin typeface="Calibri"/>
                <a:cs typeface="Calibri"/>
              </a:rPr>
              <a:t>ЗА </a:t>
            </a:r>
            <a:r>
              <a:rPr sz="2800" i="1" dirty="0">
                <a:latin typeface="Calibri"/>
                <a:cs typeface="Calibri"/>
              </a:rPr>
              <a:t>СЪЗДАВАНЕ</a:t>
            </a:r>
            <a:r>
              <a:rPr sz="2800" i="1" spc="-9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НА</a:t>
            </a:r>
            <a:r>
              <a:rPr sz="2800" i="1" spc="-11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ГОЛЯМ</a:t>
            </a:r>
            <a:r>
              <a:rPr sz="2800" i="1" spc="-105" dirty="0">
                <a:latin typeface="Calibri"/>
                <a:cs typeface="Calibri"/>
              </a:rPr>
              <a:t> </a:t>
            </a:r>
            <a:r>
              <a:rPr sz="2800" i="1" spc="-20" dirty="0">
                <a:latin typeface="Calibri"/>
                <a:cs typeface="Calibri"/>
              </a:rPr>
              <a:t>БРОЙ</a:t>
            </a:r>
            <a:endParaRPr sz="2800">
              <a:latin typeface="Calibri"/>
              <a:cs typeface="Calibri"/>
            </a:endParaRPr>
          </a:p>
          <a:p>
            <a:pPr marL="12700" marR="5080" indent="-1270" algn="ctr">
              <a:lnSpc>
                <a:spcPct val="140000"/>
              </a:lnSpc>
            </a:pPr>
            <a:r>
              <a:rPr sz="2800" i="1" spc="-10" dirty="0">
                <a:latin typeface="Calibri"/>
                <a:cs typeface="Calibri"/>
              </a:rPr>
              <a:t>ЕКЗЕМПЛЯРИ</a:t>
            </a:r>
            <a:r>
              <a:rPr sz="2800" i="1" spc="-7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ОТ</a:t>
            </a:r>
            <a:r>
              <a:rPr sz="2800" i="1" spc="-8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ДАДЕН </a:t>
            </a:r>
            <a:r>
              <a:rPr sz="2800" i="1" spc="-20" dirty="0">
                <a:latin typeface="Calibri"/>
                <a:cs typeface="Calibri"/>
              </a:rPr>
              <a:t>ДОКУМЕНТ,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В</a:t>
            </a:r>
            <a:r>
              <a:rPr sz="2800" i="1" spc="-75" dirty="0">
                <a:latin typeface="Calibri"/>
                <a:cs typeface="Calibri"/>
              </a:rPr>
              <a:t> </a:t>
            </a:r>
            <a:r>
              <a:rPr sz="2800" i="1" spc="-20" dirty="0">
                <a:latin typeface="Calibri"/>
                <a:cs typeface="Calibri"/>
              </a:rPr>
              <a:t>КОЙТО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СЕ</a:t>
            </a:r>
            <a:r>
              <a:rPr sz="2800" i="1" spc="-6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ПРОМЕНЯТ </a:t>
            </a:r>
            <a:r>
              <a:rPr sz="2800" i="1" dirty="0">
                <a:latin typeface="Calibri"/>
                <a:cs typeface="Calibri"/>
              </a:rPr>
              <a:t>САМО</a:t>
            </a:r>
            <a:r>
              <a:rPr sz="2800" i="1" spc="-10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НЯКОИ</a:t>
            </a:r>
            <a:r>
              <a:rPr sz="2800" i="1" spc="-10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ЕЛЕМЕНТИ</a:t>
            </a:r>
            <a:r>
              <a:rPr sz="2800" i="1" spc="-114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/ИМЕ,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345"/>
              </a:spcBef>
            </a:pPr>
            <a:r>
              <a:rPr sz="2800" i="1" dirty="0">
                <a:latin typeface="Calibri"/>
                <a:cs typeface="Calibri"/>
              </a:rPr>
              <a:t>АДРЕСИ</a:t>
            </a:r>
            <a:r>
              <a:rPr sz="2800" i="1" spc="-8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И</a:t>
            </a:r>
            <a:r>
              <a:rPr sz="2800" i="1" spc="-8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ДРУГИ/.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11596" y="2898648"/>
            <a:ext cx="5149596" cy="2884932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1542776" y="1997964"/>
            <a:ext cx="152400" cy="782320"/>
          </a:xfrm>
          <a:custGeom>
            <a:avLst/>
            <a:gdLst/>
            <a:ahLst/>
            <a:cxnLst/>
            <a:rect l="l" t="t" r="r" b="b"/>
            <a:pathLst>
              <a:path w="152400" h="782319">
                <a:moveTo>
                  <a:pt x="152400" y="0"/>
                </a:moveTo>
                <a:lnTo>
                  <a:pt x="0" y="0"/>
                </a:lnTo>
                <a:lnTo>
                  <a:pt x="0" y="781812"/>
                </a:lnTo>
                <a:lnTo>
                  <a:pt x="152400" y="781812"/>
                </a:lnTo>
                <a:lnTo>
                  <a:pt x="1524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-4762"/>
            <a:ext cx="4951095" cy="6867525"/>
            <a:chOff x="-4762" y="-4762"/>
            <a:chExt cx="4951095" cy="6867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05910" y="0"/>
              <a:ext cx="1340230" cy="68579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4819015" cy="6858000"/>
            </a:xfrm>
            <a:custGeom>
              <a:avLst/>
              <a:gdLst/>
              <a:ahLst/>
              <a:cxnLst/>
              <a:rect l="l" t="t" r="r" b="b"/>
              <a:pathLst>
                <a:path w="4819015" h="6858000">
                  <a:moveTo>
                    <a:pt x="3605911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3605911" y="6857999"/>
                  </a:lnTo>
                  <a:lnTo>
                    <a:pt x="3668903" y="6788730"/>
                  </a:lnTo>
                  <a:lnTo>
                    <a:pt x="3697951" y="6753210"/>
                  </a:lnTo>
                  <a:lnTo>
                    <a:pt x="3726691" y="6717324"/>
                  </a:lnTo>
                  <a:lnTo>
                    <a:pt x="3755121" y="6681075"/>
                  </a:lnTo>
                  <a:lnTo>
                    <a:pt x="3783238" y="6644466"/>
                  </a:lnTo>
                  <a:lnTo>
                    <a:pt x="3811039" y="6607500"/>
                  </a:lnTo>
                  <a:lnTo>
                    <a:pt x="3838522" y="6570181"/>
                  </a:lnTo>
                  <a:lnTo>
                    <a:pt x="3865684" y="6532511"/>
                  </a:lnTo>
                  <a:lnTo>
                    <a:pt x="3892522" y="6494494"/>
                  </a:lnTo>
                  <a:lnTo>
                    <a:pt x="3919035" y="6456132"/>
                  </a:lnTo>
                  <a:lnTo>
                    <a:pt x="3945219" y="6417430"/>
                  </a:lnTo>
                  <a:lnTo>
                    <a:pt x="3971071" y="6378390"/>
                  </a:lnTo>
                  <a:lnTo>
                    <a:pt x="3996590" y="6339015"/>
                  </a:lnTo>
                  <a:lnTo>
                    <a:pt x="4021772" y="6299308"/>
                  </a:lnTo>
                  <a:lnTo>
                    <a:pt x="4046616" y="6259273"/>
                  </a:lnTo>
                  <a:lnTo>
                    <a:pt x="4071117" y="6218913"/>
                  </a:lnTo>
                  <a:lnTo>
                    <a:pt x="4095275" y="6178231"/>
                  </a:lnTo>
                  <a:lnTo>
                    <a:pt x="4119086" y="6137229"/>
                  </a:lnTo>
                  <a:lnTo>
                    <a:pt x="4142547" y="6095912"/>
                  </a:lnTo>
                  <a:lnTo>
                    <a:pt x="4165656" y="6054282"/>
                  </a:lnTo>
                  <a:lnTo>
                    <a:pt x="4188411" y="6012342"/>
                  </a:lnTo>
                  <a:lnTo>
                    <a:pt x="4210808" y="5970096"/>
                  </a:lnTo>
                  <a:lnTo>
                    <a:pt x="4232846" y="5927547"/>
                  </a:lnTo>
                  <a:lnTo>
                    <a:pt x="4254521" y="5884697"/>
                  </a:lnTo>
                  <a:lnTo>
                    <a:pt x="4275832" y="5841550"/>
                  </a:lnTo>
                  <a:lnTo>
                    <a:pt x="4296774" y="5798110"/>
                  </a:lnTo>
                  <a:lnTo>
                    <a:pt x="4317347" y="5754379"/>
                  </a:lnTo>
                  <a:lnTo>
                    <a:pt x="4337547" y="5710360"/>
                  </a:lnTo>
                  <a:lnTo>
                    <a:pt x="4357371" y="5666057"/>
                  </a:lnTo>
                  <a:lnTo>
                    <a:pt x="4376818" y="5621472"/>
                  </a:lnTo>
                  <a:lnTo>
                    <a:pt x="4395884" y="5576610"/>
                  </a:lnTo>
                  <a:lnTo>
                    <a:pt x="4414566" y="5531472"/>
                  </a:lnTo>
                  <a:lnTo>
                    <a:pt x="4432863" y="5486062"/>
                  </a:lnTo>
                  <a:lnTo>
                    <a:pt x="4450772" y="5440384"/>
                  </a:lnTo>
                  <a:lnTo>
                    <a:pt x="4468290" y="5394440"/>
                  </a:lnTo>
                  <a:lnTo>
                    <a:pt x="4485414" y="5348234"/>
                  </a:lnTo>
                  <a:lnTo>
                    <a:pt x="4502142" y="5301769"/>
                  </a:lnTo>
                  <a:lnTo>
                    <a:pt x="4518472" y="5255047"/>
                  </a:lnTo>
                  <a:lnTo>
                    <a:pt x="4534400" y="5208072"/>
                  </a:lnTo>
                  <a:lnTo>
                    <a:pt x="4549924" y="5160848"/>
                  </a:lnTo>
                  <a:lnTo>
                    <a:pt x="4565041" y="5113377"/>
                  </a:lnTo>
                  <a:lnTo>
                    <a:pt x="4579750" y="5065662"/>
                  </a:lnTo>
                  <a:lnTo>
                    <a:pt x="4594047" y="5017707"/>
                  </a:lnTo>
                  <a:lnTo>
                    <a:pt x="4607929" y="4969514"/>
                  </a:lnTo>
                  <a:lnTo>
                    <a:pt x="4621395" y="4921088"/>
                  </a:lnTo>
                  <a:lnTo>
                    <a:pt x="4634441" y="4872430"/>
                  </a:lnTo>
                  <a:lnTo>
                    <a:pt x="4647065" y="4823545"/>
                  </a:lnTo>
                  <a:lnTo>
                    <a:pt x="4659265" y="4774434"/>
                  </a:lnTo>
                  <a:lnTo>
                    <a:pt x="4671037" y="4725103"/>
                  </a:lnTo>
                  <a:lnTo>
                    <a:pt x="4682379" y="4675553"/>
                  </a:lnTo>
                  <a:lnTo>
                    <a:pt x="4693289" y="4625787"/>
                  </a:lnTo>
                  <a:lnTo>
                    <a:pt x="4703764" y="4575810"/>
                  </a:lnTo>
                  <a:lnTo>
                    <a:pt x="4713801" y="4525623"/>
                  </a:lnTo>
                  <a:lnTo>
                    <a:pt x="4723398" y="4475231"/>
                  </a:lnTo>
                  <a:lnTo>
                    <a:pt x="4732552" y="4424636"/>
                  </a:lnTo>
                  <a:lnTo>
                    <a:pt x="4741261" y="4373841"/>
                  </a:lnTo>
                  <a:lnTo>
                    <a:pt x="4749521" y="4322850"/>
                  </a:lnTo>
                  <a:lnTo>
                    <a:pt x="4757331" y="4271666"/>
                  </a:lnTo>
                  <a:lnTo>
                    <a:pt x="4764688" y="4220292"/>
                  </a:lnTo>
                  <a:lnTo>
                    <a:pt x="4771589" y="4168730"/>
                  </a:lnTo>
                  <a:lnTo>
                    <a:pt x="4778032" y="4116985"/>
                  </a:lnTo>
                  <a:lnTo>
                    <a:pt x="4784013" y="4065059"/>
                  </a:lnTo>
                  <a:lnTo>
                    <a:pt x="4789531" y="4012956"/>
                  </a:lnTo>
                  <a:lnTo>
                    <a:pt x="4794583" y="3960678"/>
                  </a:lnTo>
                  <a:lnTo>
                    <a:pt x="4799165" y="3908229"/>
                  </a:lnTo>
                  <a:lnTo>
                    <a:pt x="4803277" y="3855612"/>
                  </a:lnTo>
                  <a:lnTo>
                    <a:pt x="4806915" y="3802830"/>
                  </a:lnTo>
                  <a:lnTo>
                    <a:pt x="4810075" y="3749886"/>
                  </a:lnTo>
                  <a:lnTo>
                    <a:pt x="4812757" y="3696783"/>
                  </a:lnTo>
                  <a:lnTo>
                    <a:pt x="4814957" y="3643525"/>
                  </a:lnTo>
                  <a:lnTo>
                    <a:pt x="4816673" y="3590114"/>
                  </a:lnTo>
                  <a:lnTo>
                    <a:pt x="4817901" y="3536554"/>
                  </a:lnTo>
                  <a:lnTo>
                    <a:pt x="4818641" y="3482848"/>
                  </a:lnTo>
                  <a:lnTo>
                    <a:pt x="4818888" y="3429000"/>
                  </a:lnTo>
                  <a:lnTo>
                    <a:pt x="4818641" y="3375151"/>
                  </a:lnTo>
                  <a:lnTo>
                    <a:pt x="4817901" y="3321445"/>
                  </a:lnTo>
                  <a:lnTo>
                    <a:pt x="4816673" y="3267885"/>
                  </a:lnTo>
                  <a:lnTo>
                    <a:pt x="4814957" y="3214474"/>
                  </a:lnTo>
                  <a:lnTo>
                    <a:pt x="4812757" y="3161216"/>
                  </a:lnTo>
                  <a:lnTo>
                    <a:pt x="4810075" y="3108114"/>
                  </a:lnTo>
                  <a:lnTo>
                    <a:pt x="4806915" y="3055170"/>
                  </a:lnTo>
                  <a:lnTo>
                    <a:pt x="4803277" y="3002388"/>
                  </a:lnTo>
                  <a:lnTo>
                    <a:pt x="4799165" y="2949771"/>
                  </a:lnTo>
                  <a:lnTo>
                    <a:pt x="4794583" y="2897322"/>
                  </a:lnTo>
                  <a:lnTo>
                    <a:pt x="4789531" y="2845045"/>
                  </a:lnTo>
                  <a:lnTo>
                    <a:pt x="4784013" y="2792941"/>
                  </a:lnTo>
                  <a:lnTo>
                    <a:pt x="4778032" y="2741016"/>
                  </a:lnTo>
                  <a:lnTo>
                    <a:pt x="4771589" y="2689271"/>
                  </a:lnTo>
                  <a:lnTo>
                    <a:pt x="4764688" y="2637709"/>
                  </a:lnTo>
                  <a:lnTo>
                    <a:pt x="4757331" y="2586335"/>
                  </a:lnTo>
                  <a:lnTo>
                    <a:pt x="4749521" y="2535151"/>
                  </a:lnTo>
                  <a:lnTo>
                    <a:pt x="4741261" y="2484160"/>
                  </a:lnTo>
                  <a:lnTo>
                    <a:pt x="4732552" y="2433366"/>
                  </a:lnTo>
                  <a:lnTo>
                    <a:pt x="4723398" y="2382771"/>
                  </a:lnTo>
                  <a:lnTo>
                    <a:pt x="4713801" y="2332379"/>
                  </a:lnTo>
                  <a:lnTo>
                    <a:pt x="4703764" y="2282193"/>
                  </a:lnTo>
                  <a:lnTo>
                    <a:pt x="4693289" y="2232215"/>
                  </a:lnTo>
                  <a:lnTo>
                    <a:pt x="4682379" y="2182450"/>
                  </a:lnTo>
                  <a:lnTo>
                    <a:pt x="4671037" y="2132900"/>
                  </a:lnTo>
                  <a:lnTo>
                    <a:pt x="4659265" y="2083568"/>
                  </a:lnTo>
                  <a:lnTo>
                    <a:pt x="4647065" y="2034458"/>
                  </a:lnTo>
                  <a:lnTo>
                    <a:pt x="4634441" y="1985573"/>
                  </a:lnTo>
                  <a:lnTo>
                    <a:pt x="4621395" y="1936915"/>
                  </a:lnTo>
                  <a:lnTo>
                    <a:pt x="4607929" y="1888489"/>
                  </a:lnTo>
                  <a:lnTo>
                    <a:pt x="4594047" y="1840296"/>
                  </a:lnTo>
                  <a:lnTo>
                    <a:pt x="4579750" y="1792341"/>
                  </a:lnTo>
                  <a:lnTo>
                    <a:pt x="4565041" y="1744626"/>
                  </a:lnTo>
                  <a:lnTo>
                    <a:pt x="4549924" y="1697154"/>
                  </a:lnTo>
                  <a:lnTo>
                    <a:pt x="4534400" y="1649930"/>
                  </a:lnTo>
                  <a:lnTo>
                    <a:pt x="4518472" y="1602955"/>
                  </a:lnTo>
                  <a:lnTo>
                    <a:pt x="4502142" y="1556233"/>
                  </a:lnTo>
                  <a:lnTo>
                    <a:pt x="4485414" y="1509767"/>
                  </a:lnTo>
                  <a:lnTo>
                    <a:pt x="4468290" y="1463560"/>
                  </a:lnTo>
                  <a:lnTo>
                    <a:pt x="4450772" y="1417616"/>
                  </a:lnTo>
                  <a:lnTo>
                    <a:pt x="4432863" y="1371937"/>
                  </a:lnTo>
                  <a:lnTo>
                    <a:pt x="4414566" y="1326527"/>
                  </a:lnTo>
                  <a:lnTo>
                    <a:pt x="4395884" y="1281389"/>
                  </a:lnTo>
                  <a:lnTo>
                    <a:pt x="4376818" y="1236526"/>
                  </a:lnTo>
                  <a:lnTo>
                    <a:pt x="4357371" y="1191941"/>
                  </a:lnTo>
                  <a:lnTo>
                    <a:pt x="4337547" y="1147637"/>
                  </a:lnTo>
                  <a:lnTo>
                    <a:pt x="4317347" y="1103617"/>
                  </a:lnTo>
                  <a:lnTo>
                    <a:pt x="4296774" y="1059885"/>
                  </a:lnTo>
                  <a:lnTo>
                    <a:pt x="4275832" y="1016443"/>
                  </a:lnTo>
                  <a:lnTo>
                    <a:pt x="4254521" y="973296"/>
                  </a:lnTo>
                  <a:lnTo>
                    <a:pt x="4232846" y="930445"/>
                  </a:lnTo>
                  <a:lnTo>
                    <a:pt x="4210808" y="887894"/>
                  </a:lnTo>
                  <a:lnTo>
                    <a:pt x="4188411" y="845647"/>
                  </a:lnTo>
                  <a:lnTo>
                    <a:pt x="4165656" y="803706"/>
                  </a:lnTo>
                  <a:lnTo>
                    <a:pt x="4142547" y="762074"/>
                  </a:lnTo>
                  <a:lnTo>
                    <a:pt x="4119086" y="720756"/>
                  </a:lnTo>
                  <a:lnTo>
                    <a:pt x="4095275" y="679753"/>
                  </a:lnTo>
                  <a:lnTo>
                    <a:pt x="4071117" y="639068"/>
                  </a:lnTo>
                  <a:lnTo>
                    <a:pt x="4046616" y="598706"/>
                  </a:lnTo>
                  <a:lnTo>
                    <a:pt x="4021772" y="558669"/>
                  </a:lnTo>
                  <a:lnTo>
                    <a:pt x="3996590" y="518961"/>
                  </a:lnTo>
                  <a:lnTo>
                    <a:pt x="3971071" y="479584"/>
                  </a:lnTo>
                  <a:lnTo>
                    <a:pt x="3945219" y="440542"/>
                  </a:lnTo>
                  <a:lnTo>
                    <a:pt x="3919035" y="401837"/>
                  </a:lnTo>
                  <a:lnTo>
                    <a:pt x="3892522" y="363473"/>
                  </a:lnTo>
                  <a:lnTo>
                    <a:pt x="3865684" y="325454"/>
                  </a:lnTo>
                  <a:lnTo>
                    <a:pt x="3838522" y="287781"/>
                  </a:lnTo>
                  <a:lnTo>
                    <a:pt x="3811039" y="250459"/>
                  </a:lnTo>
                  <a:lnTo>
                    <a:pt x="3783238" y="213491"/>
                  </a:lnTo>
                  <a:lnTo>
                    <a:pt x="3755121" y="176879"/>
                  </a:lnTo>
                  <a:lnTo>
                    <a:pt x="3726691" y="140627"/>
                  </a:lnTo>
                  <a:lnTo>
                    <a:pt x="3697951" y="104738"/>
                  </a:lnTo>
                  <a:lnTo>
                    <a:pt x="3668903" y="69215"/>
                  </a:lnTo>
                  <a:lnTo>
                    <a:pt x="36059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4819015" cy="6858000"/>
            </a:xfrm>
            <a:custGeom>
              <a:avLst/>
              <a:gdLst/>
              <a:ahLst/>
              <a:cxnLst/>
              <a:rect l="l" t="t" r="r" b="b"/>
              <a:pathLst>
                <a:path w="4819015" h="6858000">
                  <a:moveTo>
                    <a:pt x="0" y="0"/>
                  </a:moveTo>
                  <a:lnTo>
                    <a:pt x="3605911" y="0"/>
                  </a:lnTo>
                  <a:lnTo>
                    <a:pt x="3668903" y="69215"/>
                  </a:lnTo>
                  <a:lnTo>
                    <a:pt x="3697951" y="104738"/>
                  </a:lnTo>
                  <a:lnTo>
                    <a:pt x="3726691" y="140627"/>
                  </a:lnTo>
                  <a:lnTo>
                    <a:pt x="3755121" y="176879"/>
                  </a:lnTo>
                  <a:lnTo>
                    <a:pt x="3783238" y="213491"/>
                  </a:lnTo>
                  <a:lnTo>
                    <a:pt x="3811039" y="250459"/>
                  </a:lnTo>
                  <a:lnTo>
                    <a:pt x="3838522" y="287781"/>
                  </a:lnTo>
                  <a:lnTo>
                    <a:pt x="3865684" y="325454"/>
                  </a:lnTo>
                  <a:lnTo>
                    <a:pt x="3892522" y="363473"/>
                  </a:lnTo>
                  <a:lnTo>
                    <a:pt x="3919035" y="401837"/>
                  </a:lnTo>
                  <a:lnTo>
                    <a:pt x="3945219" y="440542"/>
                  </a:lnTo>
                  <a:lnTo>
                    <a:pt x="3971071" y="479584"/>
                  </a:lnTo>
                  <a:lnTo>
                    <a:pt x="3996590" y="518961"/>
                  </a:lnTo>
                  <a:lnTo>
                    <a:pt x="4021772" y="558669"/>
                  </a:lnTo>
                  <a:lnTo>
                    <a:pt x="4046616" y="598706"/>
                  </a:lnTo>
                  <a:lnTo>
                    <a:pt x="4071117" y="639068"/>
                  </a:lnTo>
                  <a:lnTo>
                    <a:pt x="4095275" y="679753"/>
                  </a:lnTo>
                  <a:lnTo>
                    <a:pt x="4119086" y="720756"/>
                  </a:lnTo>
                  <a:lnTo>
                    <a:pt x="4142547" y="762074"/>
                  </a:lnTo>
                  <a:lnTo>
                    <a:pt x="4165656" y="803706"/>
                  </a:lnTo>
                  <a:lnTo>
                    <a:pt x="4188411" y="845647"/>
                  </a:lnTo>
                  <a:lnTo>
                    <a:pt x="4210808" y="887894"/>
                  </a:lnTo>
                  <a:lnTo>
                    <a:pt x="4232846" y="930445"/>
                  </a:lnTo>
                  <a:lnTo>
                    <a:pt x="4254521" y="973296"/>
                  </a:lnTo>
                  <a:lnTo>
                    <a:pt x="4275832" y="1016443"/>
                  </a:lnTo>
                  <a:lnTo>
                    <a:pt x="4296774" y="1059885"/>
                  </a:lnTo>
                  <a:lnTo>
                    <a:pt x="4317347" y="1103617"/>
                  </a:lnTo>
                  <a:lnTo>
                    <a:pt x="4337547" y="1147637"/>
                  </a:lnTo>
                  <a:lnTo>
                    <a:pt x="4357371" y="1191941"/>
                  </a:lnTo>
                  <a:lnTo>
                    <a:pt x="4376818" y="1236526"/>
                  </a:lnTo>
                  <a:lnTo>
                    <a:pt x="4395884" y="1281389"/>
                  </a:lnTo>
                  <a:lnTo>
                    <a:pt x="4414566" y="1326527"/>
                  </a:lnTo>
                  <a:lnTo>
                    <a:pt x="4432863" y="1371937"/>
                  </a:lnTo>
                  <a:lnTo>
                    <a:pt x="4450772" y="1417616"/>
                  </a:lnTo>
                  <a:lnTo>
                    <a:pt x="4468290" y="1463560"/>
                  </a:lnTo>
                  <a:lnTo>
                    <a:pt x="4485414" y="1509767"/>
                  </a:lnTo>
                  <a:lnTo>
                    <a:pt x="4502142" y="1556233"/>
                  </a:lnTo>
                  <a:lnTo>
                    <a:pt x="4518472" y="1602955"/>
                  </a:lnTo>
                  <a:lnTo>
                    <a:pt x="4534400" y="1649930"/>
                  </a:lnTo>
                  <a:lnTo>
                    <a:pt x="4549924" y="1697154"/>
                  </a:lnTo>
                  <a:lnTo>
                    <a:pt x="4565041" y="1744626"/>
                  </a:lnTo>
                  <a:lnTo>
                    <a:pt x="4579750" y="1792341"/>
                  </a:lnTo>
                  <a:lnTo>
                    <a:pt x="4594047" y="1840296"/>
                  </a:lnTo>
                  <a:lnTo>
                    <a:pt x="4607929" y="1888489"/>
                  </a:lnTo>
                  <a:lnTo>
                    <a:pt x="4621395" y="1936915"/>
                  </a:lnTo>
                  <a:lnTo>
                    <a:pt x="4634441" y="1985573"/>
                  </a:lnTo>
                  <a:lnTo>
                    <a:pt x="4647065" y="2034458"/>
                  </a:lnTo>
                  <a:lnTo>
                    <a:pt x="4659265" y="2083568"/>
                  </a:lnTo>
                  <a:lnTo>
                    <a:pt x="4671037" y="2132900"/>
                  </a:lnTo>
                  <a:lnTo>
                    <a:pt x="4682379" y="2182450"/>
                  </a:lnTo>
                  <a:lnTo>
                    <a:pt x="4693289" y="2232215"/>
                  </a:lnTo>
                  <a:lnTo>
                    <a:pt x="4703764" y="2282193"/>
                  </a:lnTo>
                  <a:lnTo>
                    <a:pt x="4713801" y="2332379"/>
                  </a:lnTo>
                  <a:lnTo>
                    <a:pt x="4723398" y="2382771"/>
                  </a:lnTo>
                  <a:lnTo>
                    <a:pt x="4732552" y="2433366"/>
                  </a:lnTo>
                  <a:lnTo>
                    <a:pt x="4741261" y="2484160"/>
                  </a:lnTo>
                  <a:lnTo>
                    <a:pt x="4749521" y="2535151"/>
                  </a:lnTo>
                  <a:lnTo>
                    <a:pt x="4757331" y="2586335"/>
                  </a:lnTo>
                  <a:lnTo>
                    <a:pt x="4764688" y="2637709"/>
                  </a:lnTo>
                  <a:lnTo>
                    <a:pt x="4771589" y="2689271"/>
                  </a:lnTo>
                  <a:lnTo>
                    <a:pt x="4778032" y="2741016"/>
                  </a:lnTo>
                  <a:lnTo>
                    <a:pt x="4784013" y="2792941"/>
                  </a:lnTo>
                  <a:lnTo>
                    <a:pt x="4789531" y="2845045"/>
                  </a:lnTo>
                  <a:lnTo>
                    <a:pt x="4794583" y="2897322"/>
                  </a:lnTo>
                  <a:lnTo>
                    <a:pt x="4799165" y="2949771"/>
                  </a:lnTo>
                  <a:lnTo>
                    <a:pt x="4803277" y="3002388"/>
                  </a:lnTo>
                  <a:lnTo>
                    <a:pt x="4806915" y="3055170"/>
                  </a:lnTo>
                  <a:lnTo>
                    <a:pt x="4810075" y="3108114"/>
                  </a:lnTo>
                  <a:lnTo>
                    <a:pt x="4812757" y="3161216"/>
                  </a:lnTo>
                  <a:lnTo>
                    <a:pt x="4814957" y="3214474"/>
                  </a:lnTo>
                  <a:lnTo>
                    <a:pt x="4816673" y="3267885"/>
                  </a:lnTo>
                  <a:lnTo>
                    <a:pt x="4817901" y="3321445"/>
                  </a:lnTo>
                  <a:lnTo>
                    <a:pt x="4818641" y="3375151"/>
                  </a:lnTo>
                  <a:lnTo>
                    <a:pt x="4818888" y="3429000"/>
                  </a:lnTo>
                  <a:lnTo>
                    <a:pt x="4818641" y="3482848"/>
                  </a:lnTo>
                  <a:lnTo>
                    <a:pt x="4817901" y="3536554"/>
                  </a:lnTo>
                  <a:lnTo>
                    <a:pt x="4816673" y="3590114"/>
                  </a:lnTo>
                  <a:lnTo>
                    <a:pt x="4814957" y="3643525"/>
                  </a:lnTo>
                  <a:lnTo>
                    <a:pt x="4812757" y="3696783"/>
                  </a:lnTo>
                  <a:lnTo>
                    <a:pt x="4810075" y="3749886"/>
                  </a:lnTo>
                  <a:lnTo>
                    <a:pt x="4806915" y="3802830"/>
                  </a:lnTo>
                  <a:lnTo>
                    <a:pt x="4803277" y="3855612"/>
                  </a:lnTo>
                  <a:lnTo>
                    <a:pt x="4799165" y="3908229"/>
                  </a:lnTo>
                  <a:lnTo>
                    <a:pt x="4794583" y="3960678"/>
                  </a:lnTo>
                  <a:lnTo>
                    <a:pt x="4789531" y="4012956"/>
                  </a:lnTo>
                  <a:lnTo>
                    <a:pt x="4784013" y="4065059"/>
                  </a:lnTo>
                  <a:lnTo>
                    <a:pt x="4778032" y="4116985"/>
                  </a:lnTo>
                  <a:lnTo>
                    <a:pt x="4771589" y="4168730"/>
                  </a:lnTo>
                  <a:lnTo>
                    <a:pt x="4764688" y="4220292"/>
                  </a:lnTo>
                  <a:lnTo>
                    <a:pt x="4757331" y="4271666"/>
                  </a:lnTo>
                  <a:lnTo>
                    <a:pt x="4749521" y="4322850"/>
                  </a:lnTo>
                  <a:lnTo>
                    <a:pt x="4741261" y="4373841"/>
                  </a:lnTo>
                  <a:lnTo>
                    <a:pt x="4732552" y="4424636"/>
                  </a:lnTo>
                  <a:lnTo>
                    <a:pt x="4723398" y="4475231"/>
                  </a:lnTo>
                  <a:lnTo>
                    <a:pt x="4713801" y="4525623"/>
                  </a:lnTo>
                  <a:lnTo>
                    <a:pt x="4703764" y="4575810"/>
                  </a:lnTo>
                  <a:lnTo>
                    <a:pt x="4693289" y="4625787"/>
                  </a:lnTo>
                  <a:lnTo>
                    <a:pt x="4682379" y="4675553"/>
                  </a:lnTo>
                  <a:lnTo>
                    <a:pt x="4671037" y="4725103"/>
                  </a:lnTo>
                  <a:lnTo>
                    <a:pt x="4659265" y="4774434"/>
                  </a:lnTo>
                  <a:lnTo>
                    <a:pt x="4647065" y="4823545"/>
                  </a:lnTo>
                  <a:lnTo>
                    <a:pt x="4634441" y="4872430"/>
                  </a:lnTo>
                  <a:lnTo>
                    <a:pt x="4621395" y="4921088"/>
                  </a:lnTo>
                  <a:lnTo>
                    <a:pt x="4607929" y="4969514"/>
                  </a:lnTo>
                  <a:lnTo>
                    <a:pt x="4594047" y="5017707"/>
                  </a:lnTo>
                  <a:lnTo>
                    <a:pt x="4579750" y="5065662"/>
                  </a:lnTo>
                  <a:lnTo>
                    <a:pt x="4565041" y="5113377"/>
                  </a:lnTo>
                  <a:lnTo>
                    <a:pt x="4549924" y="5160848"/>
                  </a:lnTo>
                  <a:lnTo>
                    <a:pt x="4534400" y="5208072"/>
                  </a:lnTo>
                  <a:lnTo>
                    <a:pt x="4518472" y="5255047"/>
                  </a:lnTo>
                  <a:lnTo>
                    <a:pt x="4502142" y="5301769"/>
                  </a:lnTo>
                  <a:lnTo>
                    <a:pt x="4485414" y="5348234"/>
                  </a:lnTo>
                  <a:lnTo>
                    <a:pt x="4468290" y="5394440"/>
                  </a:lnTo>
                  <a:lnTo>
                    <a:pt x="4450772" y="5440384"/>
                  </a:lnTo>
                  <a:lnTo>
                    <a:pt x="4432863" y="5486062"/>
                  </a:lnTo>
                  <a:lnTo>
                    <a:pt x="4414566" y="5531472"/>
                  </a:lnTo>
                  <a:lnTo>
                    <a:pt x="4395884" y="5576610"/>
                  </a:lnTo>
                  <a:lnTo>
                    <a:pt x="4376818" y="5621472"/>
                  </a:lnTo>
                  <a:lnTo>
                    <a:pt x="4357371" y="5666057"/>
                  </a:lnTo>
                  <a:lnTo>
                    <a:pt x="4337547" y="5710360"/>
                  </a:lnTo>
                  <a:lnTo>
                    <a:pt x="4317347" y="5754379"/>
                  </a:lnTo>
                  <a:lnTo>
                    <a:pt x="4296774" y="5798110"/>
                  </a:lnTo>
                  <a:lnTo>
                    <a:pt x="4275832" y="5841550"/>
                  </a:lnTo>
                  <a:lnTo>
                    <a:pt x="4254521" y="5884697"/>
                  </a:lnTo>
                  <a:lnTo>
                    <a:pt x="4232846" y="5927547"/>
                  </a:lnTo>
                  <a:lnTo>
                    <a:pt x="4210808" y="5970096"/>
                  </a:lnTo>
                  <a:lnTo>
                    <a:pt x="4188411" y="6012342"/>
                  </a:lnTo>
                  <a:lnTo>
                    <a:pt x="4165656" y="6054282"/>
                  </a:lnTo>
                  <a:lnTo>
                    <a:pt x="4142547" y="6095912"/>
                  </a:lnTo>
                  <a:lnTo>
                    <a:pt x="4119086" y="6137229"/>
                  </a:lnTo>
                  <a:lnTo>
                    <a:pt x="4095275" y="6178231"/>
                  </a:lnTo>
                  <a:lnTo>
                    <a:pt x="4071117" y="6218913"/>
                  </a:lnTo>
                  <a:lnTo>
                    <a:pt x="4046616" y="6259273"/>
                  </a:lnTo>
                  <a:lnTo>
                    <a:pt x="4021772" y="6299308"/>
                  </a:lnTo>
                  <a:lnTo>
                    <a:pt x="3996590" y="6339015"/>
                  </a:lnTo>
                  <a:lnTo>
                    <a:pt x="3971071" y="6378390"/>
                  </a:lnTo>
                  <a:lnTo>
                    <a:pt x="3945219" y="6417430"/>
                  </a:lnTo>
                  <a:lnTo>
                    <a:pt x="3919035" y="6456132"/>
                  </a:lnTo>
                  <a:lnTo>
                    <a:pt x="3892522" y="6494494"/>
                  </a:lnTo>
                  <a:lnTo>
                    <a:pt x="3865684" y="6532511"/>
                  </a:lnTo>
                  <a:lnTo>
                    <a:pt x="3838522" y="6570181"/>
                  </a:lnTo>
                  <a:lnTo>
                    <a:pt x="3811039" y="6607500"/>
                  </a:lnTo>
                  <a:lnTo>
                    <a:pt x="3783238" y="6644466"/>
                  </a:lnTo>
                  <a:lnTo>
                    <a:pt x="3755121" y="6681075"/>
                  </a:lnTo>
                  <a:lnTo>
                    <a:pt x="3726691" y="6717324"/>
                  </a:lnTo>
                  <a:lnTo>
                    <a:pt x="3697951" y="6753210"/>
                  </a:lnTo>
                  <a:lnTo>
                    <a:pt x="3668903" y="6788730"/>
                  </a:lnTo>
                  <a:lnTo>
                    <a:pt x="3605911" y="6857999"/>
                  </a:lnTo>
                  <a:lnTo>
                    <a:pt x="0" y="685799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4811395" cy="6858000"/>
            </a:xfrm>
            <a:custGeom>
              <a:avLst/>
              <a:gdLst/>
              <a:ahLst/>
              <a:cxnLst/>
              <a:rect l="l" t="t" r="r" b="b"/>
              <a:pathLst>
                <a:path w="4811395" h="6858000">
                  <a:moveTo>
                    <a:pt x="3598291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3598291" y="6857999"/>
                  </a:lnTo>
                  <a:lnTo>
                    <a:pt x="3661283" y="6788730"/>
                  </a:lnTo>
                  <a:lnTo>
                    <a:pt x="3690331" y="6753210"/>
                  </a:lnTo>
                  <a:lnTo>
                    <a:pt x="3719071" y="6717324"/>
                  </a:lnTo>
                  <a:lnTo>
                    <a:pt x="3747501" y="6681075"/>
                  </a:lnTo>
                  <a:lnTo>
                    <a:pt x="3775618" y="6644466"/>
                  </a:lnTo>
                  <a:lnTo>
                    <a:pt x="3803419" y="6607500"/>
                  </a:lnTo>
                  <a:lnTo>
                    <a:pt x="3830902" y="6570181"/>
                  </a:lnTo>
                  <a:lnTo>
                    <a:pt x="3858064" y="6532511"/>
                  </a:lnTo>
                  <a:lnTo>
                    <a:pt x="3884902" y="6494494"/>
                  </a:lnTo>
                  <a:lnTo>
                    <a:pt x="3911415" y="6456132"/>
                  </a:lnTo>
                  <a:lnTo>
                    <a:pt x="3937599" y="6417430"/>
                  </a:lnTo>
                  <a:lnTo>
                    <a:pt x="3963451" y="6378390"/>
                  </a:lnTo>
                  <a:lnTo>
                    <a:pt x="3988970" y="6339015"/>
                  </a:lnTo>
                  <a:lnTo>
                    <a:pt x="4014152" y="6299308"/>
                  </a:lnTo>
                  <a:lnTo>
                    <a:pt x="4038996" y="6259273"/>
                  </a:lnTo>
                  <a:lnTo>
                    <a:pt x="4063497" y="6218913"/>
                  </a:lnTo>
                  <a:lnTo>
                    <a:pt x="4087655" y="6178231"/>
                  </a:lnTo>
                  <a:lnTo>
                    <a:pt x="4111466" y="6137229"/>
                  </a:lnTo>
                  <a:lnTo>
                    <a:pt x="4134927" y="6095912"/>
                  </a:lnTo>
                  <a:lnTo>
                    <a:pt x="4158036" y="6054282"/>
                  </a:lnTo>
                  <a:lnTo>
                    <a:pt x="4180791" y="6012342"/>
                  </a:lnTo>
                  <a:lnTo>
                    <a:pt x="4203188" y="5970096"/>
                  </a:lnTo>
                  <a:lnTo>
                    <a:pt x="4225226" y="5927547"/>
                  </a:lnTo>
                  <a:lnTo>
                    <a:pt x="4246901" y="5884697"/>
                  </a:lnTo>
                  <a:lnTo>
                    <a:pt x="4268212" y="5841550"/>
                  </a:lnTo>
                  <a:lnTo>
                    <a:pt x="4289154" y="5798110"/>
                  </a:lnTo>
                  <a:lnTo>
                    <a:pt x="4309727" y="5754379"/>
                  </a:lnTo>
                  <a:lnTo>
                    <a:pt x="4329927" y="5710360"/>
                  </a:lnTo>
                  <a:lnTo>
                    <a:pt x="4349751" y="5666057"/>
                  </a:lnTo>
                  <a:lnTo>
                    <a:pt x="4369198" y="5621472"/>
                  </a:lnTo>
                  <a:lnTo>
                    <a:pt x="4388264" y="5576610"/>
                  </a:lnTo>
                  <a:lnTo>
                    <a:pt x="4406946" y="5531472"/>
                  </a:lnTo>
                  <a:lnTo>
                    <a:pt x="4425243" y="5486062"/>
                  </a:lnTo>
                  <a:lnTo>
                    <a:pt x="4443152" y="5440384"/>
                  </a:lnTo>
                  <a:lnTo>
                    <a:pt x="4460670" y="5394440"/>
                  </a:lnTo>
                  <a:lnTo>
                    <a:pt x="4477794" y="5348234"/>
                  </a:lnTo>
                  <a:lnTo>
                    <a:pt x="4494522" y="5301769"/>
                  </a:lnTo>
                  <a:lnTo>
                    <a:pt x="4510852" y="5255047"/>
                  </a:lnTo>
                  <a:lnTo>
                    <a:pt x="4526780" y="5208072"/>
                  </a:lnTo>
                  <a:lnTo>
                    <a:pt x="4542304" y="5160848"/>
                  </a:lnTo>
                  <a:lnTo>
                    <a:pt x="4557421" y="5113377"/>
                  </a:lnTo>
                  <a:lnTo>
                    <a:pt x="4572130" y="5065662"/>
                  </a:lnTo>
                  <a:lnTo>
                    <a:pt x="4586427" y="5017707"/>
                  </a:lnTo>
                  <a:lnTo>
                    <a:pt x="4600309" y="4969514"/>
                  </a:lnTo>
                  <a:lnTo>
                    <a:pt x="4613775" y="4921088"/>
                  </a:lnTo>
                  <a:lnTo>
                    <a:pt x="4626821" y="4872430"/>
                  </a:lnTo>
                  <a:lnTo>
                    <a:pt x="4639445" y="4823545"/>
                  </a:lnTo>
                  <a:lnTo>
                    <a:pt x="4651645" y="4774434"/>
                  </a:lnTo>
                  <a:lnTo>
                    <a:pt x="4663417" y="4725103"/>
                  </a:lnTo>
                  <a:lnTo>
                    <a:pt x="4674759" y="4675553"/>
                  </a:lnTo>
                  <a:lnTo>
                    <a:pt x="4685669" y="4625787"/>
                  </a:lnTo>
                  <a:lnTo>
                    <a:pt x="4696144" y="4575810"/>
                  </a:lnTo>
                  <a:lnTo>
                    <a:pt x="4706181" y="4525623"/>
                  </a:lnTo>
                  <a:lnTo>
                    <a:pt x="4715778" y="4475231"/>
                  </a:lnTo>
                  <a:lnTo>
                    <a:pt x="4724932" y="4424636"/>
                  </a:lnTo>
                  <a:lnTo>
                    <a:pt x="4733641" y="4373841"/>
                  </a:lnTo>
                  <a:lnTo>
                    <a:pt x="4741901" y="4322850"/>
                  </a:lnTo>
                  <a:lnTo>
                    <a:pt x="4749711" y="4271666"/>
                  </a:lnTo>
                  <a:lnTo>
                    <a:pt x="4757068" y="4220292"/>
                  </a:lnTo>
                  <a:lnTo>
                    <a:pt x="4763969" y="4168730"/>
                  </a:lnTo>
                  <a:lnTo>
                    <a:pt x="4770412" y="4116985"/>
                  </a:lnTo>
                  <a:lnTo>
                    <a:pt x="4776393" y="4065059"/>
                  </a:lnTo>
                  <a:lnTo>
                    <a:pt x="4781911" y="4012956"/>
                  </a:lnTo>
                  <a:lnTo>
                    <a:pt x="4786963" y="3960678"/>
                  </a:lnTo>
                  <a:lnTo>
                    <a:pt x="4791545" y="3908229"/>
                  </a:lnTo>
                  <a:lnTo>
                    <a:pt x="4795657" y="3855612"/>
                  </a:lnTo>
                  <a:lnTo>
                    <a:pt x="4799295" y="3802830"/>
                  </a:lnTo>
                  <a:lnTo>
                    <a:pt x="4802455" y="3749886"/>
                  </a:lnTo>
                  <a:lnTo>
                    <a:pt x="4805137" y="3696783"/>
                  </a:lnTo>
                  <a:lnTo>
                    <a:pt x="4807337" y="3643525"/>
                  </a:lnTo>
                  <a:lnTo>
                    <a:pt x="4809053" y="3590114"/>
                  </a:lnTo>
                  <a:lnTo>
                    <a:pt x="4810281" y="3536554"/>
                  </a:lnTo>
                  <a:lnTo>
                    <a:pt x="4811021" y="3482848"/>
                  </a:lnTo>
                  <a:lnTo>
                    <a:pt x="4811268" y="3429000"/>
                  </a:lnTo>
                  <a:lnTo>
                    <a:pt x="4811021" y="3375151"/>
                  </a:lnTo>
                  <a:lnTo>
                    <a:pt x="4810281" y="3321445"/>
                  </a:lnTo>
                  <a:lnTo>
                    <a:pt x="4809053" y="3267885"/>
                  </a:lnTo>
                  <a:lnTo>
                    <a:pt x="4807337" y="3214474"/>
                  </a:lnTo>
                  <a:lnTo>
                    <a:pt x="4805137" y="3161216"/>
                  </a:lnTo>
                  <a:lnTo>
                    <a:pt x="4802455" y="3108114"/>
                  </a:lnTo>
                  <a:lnTo>
                    <a:pt x="4799295" y="3055170"/>
                  </a:lnTo>
                  <a:lnTo>
                    <a:pt x="4795657" y="3002388"/>
                  </a:lnTo>
                  <a:lnTo>
                    <a:pt x="4791545" y="2949771"/>
                  </a:lnTo>
                  <a:lnTo>
                    <a:pt x="4786963" y="2897322"/>
                  </a:lnTo>
                  <a:lnTo>
                    <a:pt x="4781911" y="2845045"/>
                  </a:lnTo>
                  <a:lnTo>
                    <a:pt x="4776393" y="2792941"/>
                  </a:lnTo>
                  <a:lnTo>
                    <a:pt x="4770412" y="2741016"/>
                  </a:lnTo>
                  <a:lnTo>
                    <a:pt x="4763969" y="2689271"/>
                  </a:lnTo>
                  <a:lnTo>
                    <a:pt x="4757068" y="2637709"/>
                  </a:lnTo>
                  <a:lnTo>
                    <a:pt x="4749711" y="2586335"/>
                  </a:lnTo>
                  <a:lnTo>
                    <a:pt x="4741901" y="2535151"/>
                  </a:lnTo>
                  <a:lnTo>
                    <a:pt x="4733641" y="2484160"/>
                  </a:lnTo>
                  <a:lnTo>
                    <a:pt x="4724932" y="2433366"/>
                  </a:lnTo>
                  <a:lnTo>
                    <a:pt x="4715778" y="2382771"/>
                  </a:lnTo>
                  <a:lnTo>
                    <a:pt x="4706181" y="2332379"/>
                  </a:lnTo>
                  <a:lnTo>
                    <a:pt x="4696144" y="2282193"/>
                  </a:lnTo>
                  <a:lnTo>
                    <a:pt x="4685669" y="2232215"/>
                  </a:lnTo>
                  <a:lnTo>
                    <a:pt x="4674759" y="2182450"/>
                  </a:lnTo>
                  <a:lnTo>
                    <a:pt x="4663417" y="2132900"/>
                  </a:lnTo>
                  <a:lnTo>
                    <a:pt x="4651645" y="2083568"/>
                  </a:lnTo>
                  <a:lnTo>
                    <a:pt x="4639445" y="2034458"/>
                  </a:lnTo>
                  <a:lnTo>
                    <a:pt x="4626821" y="1985573"/>
                  </a:lnTo>
                  <a:lnTo>
                    <a:pt x="4613775" y="1936915"/>
                  </a:lnTo>
                  <a:lnTo>
                    <a:pt x="4600309" y="1888489"/>
                  </a:lnTo>
                  <a:lnTo>
                    <a:pt x="4586427" y="1840296"/>
                  </a:lnTo>
                  <a:lnTo>
                    <a:pt x="4572130" y="1792341"/>
                  </a:lnTo>
                  <a:lnTo>
                    <a:pt x="4557421" y="1744626"/>
                  </a:lnTo>
                  <a:lnTo>
                    <a:pt x="4542304" y="1697154"/>
                  </a:lnTo>
                  <a:lnTo>
                    <a:pt x="4526780" y="1649930"/>
                  </a:lnTo>
                  <a:lnTo>
                    <a:pt x="4510852" y="1602955"/>
                  </a:lnTo>
                  <a:lnTo>
                    <a:pt x="4494522" y="1556233"/>
                  </a:lnTo>
                  <a:lnTo>
                    <a:pt x="4477794" y="1509767"/>
                  </a:lnTo>
                  <a:lnTo>
                    <a:pt x="4460670" y="1463560"/>
                  </a:lnTo>
                  <a:lnTo>
                    <a:pt x="4443152" y="1417616"/>
                  </a:lnTo>
                  <a:lnTo>
                    <a:pt x="4425243" y="1371937"/>
                  </a:lnTo>
                  <a:lnTo>
                    <a:pt x="4406946" y="1326527"/>
                  </a:lnTo>
                  <a:lnTo>
                    <a:pt x="4388264" y="1281389"/>
                  </a:lnTo>
                  <a:lnTo>
                    <a:pt x="4369198" y="1236526"/>
                  </a:lnTo>
                  <a:lnTo>
                    <a:pt x="4349751" y="1191941"/>
                  </a:lnTo>
                  <a:lnTo>
                    <a:pt x="4329927" y="1147637"/>
                  </a:lnTo>
                  <a:lnTo>
                    <a:pt x="4309727" y="1103617"/>
                  </a:lnTo>
                  <a:lnTo>
                    <a:pt x="4289154" y="1059885"/>
                  </a:lnTo>
                  <a:lnTo>
                    <a:pt x="4268212" y="1016443"/>
                  </a:lnTo>
                  <a:lnTo>
                    <a:pt x="4246901" y="973296"/>
                  </a:lnTo>
                  <a:lnTo>
                    <a:pt x="4225226" y="930445"/>
                  </a:lnTo>
                  <a:lnTo>
                    <a:pt x="4203188" y="887894"/>
                  </a:lnTo>
                  <a:lnTo>
                    <a:pt x="4180791" y="845647"/>
                  </a:lnTo>
                  <a:lnTo>
                    <a:pt x="4158036" y="803706"/>
                  </a:lnTo>
                  <a:lnTo>
                    <a:pt x="4134927" y="762074"/>
                  </a:lnTo>
                  <a:lnTo>
                    <a:pt x="4111466" y="720756"/>
                  </a:lnTo>
                  <a:lnTo>
                    <a:pt x="4087655" y="679753"/>
                  </a:lnTo>
                  <a:lnTo>
                    <a:pt x="4063497" y="639068"/>
                  </a:lnTo>
                  <a:lnTo>
                    <a:pt x="4038996" y="598706"/>
                  </a:lnTo>
                  <a:lnTo>
                    <a:pt x="4014152" y="558669"/>
                  </a:lnTo>
                  <a:lnTo>
                    <a:pt x="3988970" y="518961"/>
                  </a:lnTo>
                  <a:lnTo>
                    <a:pt x="3963451" y="479584"/>
                  </a:lnTo>
                  <a:lnTo>
                    <a:pt x="3937599" y="440542"/>
                  </a:lnTo>
                  <a:lnTo>
                    <a:pt x="3911415" y="401837"/>
                  </a:lnTo>
                  <a:lnTo>
                    <a:pt x="3884902" y="363473"/>
                  </a:lnTo>
                  <a:lnTo>
                    <a:pt x="3858064" y="325454"/>
                  </a:lnTo>
                  <a:lnTo>
                    <a:pt x="3830902" y="287781"/>
                  </a:lnTo>
                  <a:lnTo>
                    <a:pt x="3803419" y="250459"/>
                  </a:lnTo>
                  <a:lnTo>
                    <a:pt x="3775618" y="213491"/>
                  </a:lnTo>
                  <a:lnTo>
                    <a:pt x="3747501" y="176879"/>
                  </a:lnTo>
                  <a:lnTo>
                    <a:pt x="3719071" y="140627"/>
                  </a:lnTo>
                  <a:lnTo>
                    <a:pt x="3690331" y="104738"/>
                  </a:lnTo>
                  <a:lnTo>
                    <a:pt x="3661283" y="69215"/>
                  </a:lnTo>
                  <a:lnTo>
                    <a:pt x="35982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5195" y="1208532"/>
              <a:ext cx="2983230" cy="87096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83992" y="1208532"/>
              <a:ext cx="1536954" cy="87096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7008" y="1917192"/>
              <a:ext cx="2533650" cy="87096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8011" y="2625851"/>
              <a:ext cx="2734817" cy="87096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69920" y="2625851"/>
              <a:ext cx="919733" cy="87096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0163" y="3334511"/>
              <a:ext cx="3847338" cy="87096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4672" y="4043171"/>
              <a:ext cx="2419350" cy="87096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08148" y="4043171"/>
              <a:ext cx="704850" cy="87096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97123" y="4043171"/>
              <a:ext cx="1244346" cy="87096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9704" y="4751832"/>
              <a:ext cx="2413254" cy="8709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68523" y="4751832"/>
              <a:ext cx="919734" cy="87096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62300" y="4751832"/>
              <a:ext cx="1104138" cy="87096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11580" y="5460491"/>
              <a:ext cx="2419349" cy="87096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15055" y="5460491"/>
              <a:ext cx="619506" cy="870965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657859" y="1061618"/>
            <a:ext cx="3605529" cy="4987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100"/>
              </a:lnSpc>
              <a:spcBef>
                <a:spcPts val="100"/>
              </a:spcBef>
            </a:pPr>
            <a:r>
              <a:rPr sz="3100" i="1" spc="-10" dirty="0">
                <a:latin typeface="Calibri Light"/>
                <a:cs typeface="Calibri Light"/>
              </a:rPr>
              <a:t>Циркулярните</a:t>
            </a:r>
            <a:r>
              <a:rPr sz="3100" i="1" spc="-75" dirty="0">
                <a:latin typeface="Calibri Light"/>
                <a:cs typeface="Calibri Light"/>
              </a:rPr>
              <a:t> </a:t>
            </a:r>
            <a:r>
              <a:rPr sz="3100" i="1" spc="-10" dirty="0">
                <a:latin typeface="Calibri Light"/>
                <a:cs typeface="Calibri Light"/>
              </a:rPr>
              <a:t>писма позволяват</a:t>
            </a:r>
            <a:endParaRPr sz="3100">
              <a:latin typeface="Calibri Light"/>
              <a:cs typeface="Calibri Light"/>
            </a:endParaRPr>
          </a:p>
          <a:p>
            <a:pPr marL="635" algn="ctr">
              <a:lnSpc>
                <a:spcPct val="100000"/>
              </a:lnSpc>
              <a:spcBef>
                <a:spcPts val="1860"/>
              </a:spcBef>
            </a:pPr>
            <a:r>
              <a:rPr sz="3100" i="1" dirty="0">
                <a:latin typeface="Calibri Light"/>
                <a:cs typeface="Calibri Light"/>
              </a:rPr>
              <a:t>създаването</a:t>
            </a:r>
            <a:r>
              <a:rPr sz="3100" i="1" spc="-170" dirty="0">
                <a:latin typeface="Calibri Light"/>
                <a:cs typeface="Calibri Light"/>
              </a:rPr>
              <a:t> </a:t>
            </a:r>
            <a:r>
              <a:rPr sz="3100" i="1" spc="-25" dirty="0">
                <a:latin typeface="Calibri Light"/>
                <a:cs typeface="Calibri Light"/>
              </a:rPr>
              <a:t>на</a:t>
            </a:r>
            <a:endParaRPr sz="3100">
              <a:latin typeface="Calibri Light"/>
              <a:cs typeface="Calibri Light"/>
            </a:endParaRPr>
          </a:p>
          <a:p>
            <a:pPr marL="137160" marR="127000" algn="ctr">
              <a:lnSpc>
                <a:spcPct val="150000"/>
              </a:lnSpc>
            </a:pPr>
            <a:r>
              <a:rPr sz="3100" i="1" spc="-10" dirty="0">
                <a:latin typeface="Calibri Light"/>
                <a:cs typeface="Calibri Light"/>
              </a:rPr>
              <a:t>индивидуализирани </a:t>
            </a:r>
            <a:r>
              <a:rPr sz="3100" i="1" dirty="0">
                <a:latin typeface="Calibri Light"/>
                <a:cs typeface="Calibri Light"/>
              </a:rPr>
              <a:t>документи,</a:t>
            </a:r>
            <a:r>
              <a:rPr sz="3100" i="1" spc="-155" dirty="0">
                <a:latin typeface="Calibri Light"/>
                <a:cs typeface="Calibri Light"/>
              </a:rPr>
              <a:t> </a:t>
            </a:r>
            <a:r>
              <a:rPr sz="3100" i="1" spc="-20" dirty="0">
                <a:latin typeface="Calibri Light"/>
                <a:cs typeface="Calibri Light"/>
              </a:rPr>
              <a:t>чрез</a:t>
            </a:r>
            <a:endParaRPr sz="3100">
              <a:latin typeface="Calibri Light"/>
              <a:cs typeface="Calibri Light"/>
            </a:endParaRPr>
          </a:p>
          <a:p>
            <a:pPr marL="266700" marR="259715" algn="ctr">
              <a:lnSpc>
                <a:spcPct val="150000"/>
              </a:lnSpc>
              <a:spcBef>
                <a:spcPts val="5"/>
              </a:spcBef>
            </a:pPr>
            <a:r>
              <a:rPr sz="3100" i="1" dirty="0">
                <a:latin typeface="Calibri Light"/>
                <a:cs typeface="Calibri Light"/>
              </a:rPr>
              <a:t>използване</a:t>
            </a:r>
            <a:r>
              <a:rPr sz="3100" i="1" spc="-95" dirty="0">
                <a:latin typeface="Calibri Light"/>
                <a:cs typeface="Calibri Light"/>
              </a:rPr>
              <a:t> </a:t>
            </a:r>
            <a:r>
              <a:rPr sz="3100" i="1" dirty="0">
                <a:latin typeface="Calibri Light"/>
                <a:cs typeface="Calibri Light"/>
              </a:rPr>
              <a:t>на</a:t>
            </a:r>
            <a:r>
              <a:rPr sz="3100" i="1" spc="-85" dirty="0">
                <a:latin typeface="Calibri Light"/>
                <a:cs typeface="Calibri Light"/>
              </a:rPr>
              <a:t> </a:t>
            </a:r>
            <a:r>
              <a:rPr sz="3100" i="1" spc="-25" dirty="0">
                <a:latin typeface="Calibri Light"/>
                <a:cs typeface="Calibri Light"/>
              </a:rPr>
              <a:t>два </a:t>
            </a:r>
            <a:r>
              <a:rPr sz="3100" i="1" spc="-10" dirty="0">
                <a:latin typeface="Calibri Light"/>
                <a:cs typeface="Calibri Light"/>
              </a:rPr>
              <a:t>документа:</a:t>
            </a:r>
            <a:endParaRPr sz="3100">
              <a:latin typeface="Calibri Light"/>
              <a:cs typeface="Calibri Ligh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0" y="3081527"/>
            <a:ext cx="128270" cy="704215"/>
          </a:xfrm>
          <a:custGeom>
            <a:avLst/>
            <a:gdLst/>
            <a:ahLst/>
            <a:cxnLst/>
            <a:rect l="l" t="t" r="r" b="b"/>
            <a:pathLst>
              <a:path w="128270" h="704214">
                <a:moveTo>
                  <a:pt x="128016" y="0"/>
                </a:moveTo>
                <a:lnTo>
                  <a:pt x="0" y="0"/>
                </a:lnTo>
                <a:lnTo>
                  <a:pt x="0" y="704088"/>
                </a:lnTo>
                <a:lnTo>
                  <a:pt x="128016" y="704088"/>
                </a:lnTo>
                <a:lnTo>
                  <a:pt x="128016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5404103" y="893063"/>
            <a:ext cx="2998470" cy="677545"/>
            <a:chOff x="5404103" y="893063"/>
            <a:chExt cx="2998470" cy="677545"/>
          </a:xfrm>
        </p:grpSpPr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73900" y="1132512"/>
              <a:ext cx="104987" cy="9998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04103" y="893063"/>
              <a:ext cx="1317498" cy="67741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05015" y="893063"/>
              <a:ext cx="1797557" cy="677417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5448427" y="777240"/>
            <a:ext cx="5938520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780" marR="5080" indent="-132715">
              <a:lnSpc>
                <a:spcPct val="150100"/>
              </a:lnSpc>
              <a:spcBef>
                <a:spcPts val="100"/>
              </a:spcBef>
              <a:buFont typeface="Arial MT"/>
              <a:buChar char="•"/>
              <a:tabLst>
                <a:tab pos="146685" algn="l"/>
                <a:tab pos="1347470" algn="l"/>
                <a:tab pos="3028950" algn="l"/>
                <a:tab pos="3947795" algn="l"/>
              </a:tabLst>
            </a:pPr>
            <a:r>
              <a:rPr sz="2400" b="1" i="1" spc="-10" dirty="0">
                <a:latin typeface="Calibri"/>
                <a:cs typeface="Calibri"/>
              </a:rPr>
              <a:t>главен</a:t>
            </a:r>
            <a:r>
              <a:rPr sz="2400" b="1" i="1" dirty="0">
                <a:latin typeface="Calibri"/>
                <a:cs typeface="Calibri"/>
              </a:rPr>
              <a:t>	</a:t>
            </a:r>
            <a:r>
              <a:rPr sz="2400" b="1" i="1" spc="-10" dirty="0">
                <a:latin typeface="Calibri"/>
                <a:cs typeface="Calibri"/>
              </a:rPr>
              <a:t>документ</a:t>
            </a:r>
            <a:r>
              <a:rPr sz="2400" b="1" i="1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/има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10" dirty="0">
                <a:latin typeface="Calibri"/>
                <a:cs typeface="Calibri"/>
              </a:rPr>
              <a:t>непроменяемо 	съдържание,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например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шаблон/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308091" y="3909059"/>
            <a:ext cx="2562860" cy="565150"/>
            <a:chOff x="5308091" y="3909059"/>
            <a:chExt cx="2562860" cy="565150"/>
          </a:xfrm>
        </p:grpSpPr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43174" y="4108872"/>
              <a:ext cx="86057" cy="8624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08091" y="3909059"/>
              <a:ext cx="1434845" cy="56464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498335" y="3909059"/>
              <a:ext cx="605789" cy="56464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857999" y="3909059"/>
              <a:ext cx="1012698" cy="564642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5320410" y="3812111"/>
            <a:ext cx="6370320" cy="1397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4780" marR="5080" indent="-132715" algn="just">
              <a:lnSpc>
                <a:spcPct val="150000"/>
              </a:lnSpc>
              <a:spcBef>
                <a:spcPts val="95"/>
              </a:spcBef>
              <a:buFont typeface="Arial MT"/>
              <a:buChar char="•"/>
              <a:tabLst>
                <a:tab pos="146685" algn="l"/>
              </a:tabLst>
            </a:pPr>
            <a:r>
              <a:rPr sz="2000" b="1" i="1" dirty="0">
                <a:latin typeface="Calibri"/>
                <a:cs typeface="Calibri"/>
              </a:rPr>
              <a:t>източник</a:t>
            </a:r>
            <a:r>
              <a:rPr sz="2000" b="1" i="1" spc="204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на</a:t>
            </a:r>
            <a:r>
              <a:rPr sz="2000" b="1" i="1" spc="20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данни</a:t>
            </a:r>
            <a:r>
              <a:rPr sz="2000" b="1" i="1" spc="1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/съдържа</a:t>
            </a:r>
            <a:r>
              <a:rPr sz="2000" spc="20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персонална</a:t>
            </a:r>
            <a:r>
              <a:rPr sz="2000" spc="2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информация 	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например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име,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адрес,</a:t>
            </a:r>
            <a:r>
              <a:rPr sz="2000" spc="4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институция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други,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които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се 	</a:t>
            </a:r>
            <a:r>
              <a:rPr sz="2000" dirty="0">
                <a:latin typeface="Calibri"/>
                <a:cs typeface="Calibri"/>
              </a:rPr>
              <a:t>вмъкват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главния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документ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чрез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свързване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него/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748878" y="2254213"/>
            <a:ext cx="1329055" cy="1301115"/>
            <a:chOff x="7748878" y="2254213"/>
            <a:chExt cx="1329055" cy="1301115"/>
          </a:xfrm>
        </p:grpSpPr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748878" y="2254213"/>
              <a:ext cx="1328853" cy="130106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908036" y="2340864"/>
              <a:ext cx="830579" cy="947927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7857961" y="5282360"/>
            <a:ext cx="1337310" cy="1257300"/>
            <a:chOff x="7857961" y="5282360"/>
            <a:chExt cx="1337310" cy="1257300"/>
          </a:xfrm>
        </p:grpSpPr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857961" y="5282360"/>
              <a:ext cx="1337201" cy="125702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944611" y="5405628"/>
              <a:ext cx="947927" cy="8305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4796" y="1988194"/>
            <a:ext cx="3112955" cy="49759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189596" y="2811779"/>
            <a:ext cx="3017520" cy="1502410"/>
            <a:chOff x="1189596" y="2811779"/>
            <a:chExt cx="3017520" cy="15024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9596" y="3336760"/>
              <a:ext cx="693939" cy="3834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59" y="2811779"/>
              <a:ext cx="2622041" cy="150190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02614" y="1325752"/>
            <a:ext cx="3113405" cy="2494915"/>
          </a:xfrm>
          <a:prstGeom prst="rect">
            <a:avLst/>
          </a:prstGeom>
        </p:spPr>
        <p:txBody>
          <a:bodyPr vert="horz" wrap="square" lIns="0" tIns="4241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340"/>
              </a:spcBef>
            </a:pPr>
            <a:r>
              <a:rPr sz="5400" i="1" spc="-35" dirty="0">
                <a:latin typeface="Calibri Light"/>
                <a:cs typeface="Calibri Light"/>
              </a:rPr>
              <a:t>ИЗТОЧНИК</a:t>
            </a:r>
            <a:endParaRPr sz="54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3244"/>
              </a:spcBef>
            </a:pPr>
            <a:r>
              <a:rPr sz="5400" i="1" dirty="0">
                <a:latin typeface="Calibri Light"/>
                <a:cs typeface="Calibri Light"/>
              </a:rPr>
              <a:t>на</a:t>
            </a:r>
            <a:r>
              <a:rPr sz="5400" i="1" spc="-135" dirty="0">
                <a:latin typeface="Calibri Light"/>
                <a:cs typeface="Calibri Light"/>
              </a:rPr>
              <a:t> </a:t>
            </a:r>
            <a:r>
              <a:rPr sz="5400" i="1" spc="-20" dirty="0">
                <a:latin typeface="Calibri Light"/>
                <a:cs typeface="Calibri Light"/>
              </a:rPr>
              <a:t>данни</a:t>
            </a:r>
            <a:endParaRPr sz="5400">
              <a:latin typeface="Calibri Light"/>
              <a:cs typeface="Calibri Ligh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23672" y="573023"/>
            <a:ext cx="11768455" cy="5956300"/>
            <a:chOff x="423672" y="573023"/>
            <a:chExt cx="11768455" cy="5956300"/>
          </a:xfrm>
        </p:grpSpPr>
        <p:sp>
          <p:nvSpPr>
            <p:cNvPr id="8" name="object 8"/>
            <p:cNvSpPr/>
            <p:nvPr/>
          </p:nvSpPr>
          <p:spPr>
            <a:xfrm>
              <a:off x="423672" y="4415027"/>
              <a:ext cx="11768455" cy="2087880"/>
            </a:xfrm>
            <a:custGeom>
              <a:avLst/>
              <a:gdLst/>
              <a:ahLst/>
              <a:cxnLst/>
              <a:rect l="l" t="t" r="r" b="b"/>
              <a:pathLst>
                <a:path w="11768455" h="2087879">
                  <a:moveTo>
                    <a:pt x="11768328" y="0"/>
                  </a:moveTo>
                  <a:lnTo>
                    <a:pt x="0" y="0"/>
                  </a:lnTo>
                  <a:lnTo>
                    <a:pt x="0" y="2087880"/>
                  </a:lnTo>
                  <a:lnTo>
                    <a:pt x="11768328" y="2087880"/>
                  </a:lnTo>
                  <a:lnTo>
                    <a:pt x="1176832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92624" y="573023"/>
              <a:ext cx="6778752" cy="59557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134356" y="588263"/>
              <a:ext cx="6504940" cy="5681980"/>
            </a:xfrm>
            <a:custGeom>
              <a:avLst/>
              <a:gdLst/>
              <a:ahLst/>
              <a:cxnLst/>
              <a:rect l="l" t="t" r="r" b="b"/>
              <a:pathLst>
                <a:path w="6504940" h="5681980">
                  <a:moveTo>
                    <a:pt x="6504432" y="0"/>
                  </a:moveTo>
                  <a:lnTo>
                    <a:pt x="0" y="0"/>
                  </a:lnTo>
                  <a:lnTo>
                    <a:pt x="0" y="5681472"/>
                  </a:lnTo>
                  <a:lnTo>
                    <a:pt x="6504432" y="5681472"/>
                  </a:lnTo>
                  <a:lnTo>
                    <a:pt x="65044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22173" y="4415790"/>
            <a:ext cx="177800" cy="2087880"/>
          </a:xfrm>
          <a:custGeom>
            <a:avLst/>
            <a:gdLst/>
            <a:ahLst/>
            <a:cxnLst/>
            <a:rect l="l" t="t" r="r" b="b"/>
            <a:pathLst>
              <a:path w="177800" h="2087879">
                <a:moveTo>
                  <a:pt x="0" y="2087791"/>
                </a:moveTo>
                <a:lnTo>
                  <a:pt x="177800" y="2087791"/>
                </a:lnTo>
                <a:lnTo>
                  <a:pt x="177800" y="0"/>
                </a:lnTo>
                <a:lnTo>
                  <a:pt x="0" y="0"/>
                </a:lnTo>
                <a:lnTo>
                  <a:pt x="0" y="2087791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716651" y="1620977"/>
            <a:ext cx="18262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i="1" spc="-10" dirty="0">
                <a:latin typeface="Calibri"/>
                <a:cs typeface="Calibri"/>
              </a:rPr>
              <a:t>документ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16651" y="2388235"/>
            <a:ext cx="36010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i="1" spc="-10" dirty="0">
                <a:latin typeface="Calibri"/>
                <a:cs typeface="Calibri"/>
              </a:rPr>
              <a:t>електронна</a:t>
            </a:r>
            <a:r>
              <a:rPr sz="2800" i="1" spc="-13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таблица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16651" y="2942615"/>
            <a:ext cx="5578475" cy="1305560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780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i="1" dirty="0">
                <a:latin typeface="Calibri"/>
                <a:cs typeface="Calibri"/>
              </a:rPr>
              <a:t>директно</a:t>
            </a:r>
            <a:r>
              <a:rPr sz="2800" i="1" spc="-9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създаване</a:t>
            </a:r>
            <a:r>
              <a:rPr sz="2800" i="1" spc="-120" dirty="0">
                <a:latin typeface="Calibri"/>
                <a:cs typeface="Calibri"/>
              </a:rPr>
              <a:t> </a:t>
            </a:r>
            <a:r>
              <a:rPr sz="2800" i="1" spc="-50" dirty="0">
                <a:latin typeface="Calibri"/>
                <a:cs typeface="Calibri"/>
              </a:rPr>
              <a:t>в</a:t>
            </a:r>
            <a:endParaRPr sz="28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  <a:spcBef>
                <a:spcPts val="1680"/>
              </a:spcBef>
            </a:pPr>
            <a:r>
              <a:rPr sz="2800" i="1" spc="-10" dirty="0">
                <a:latin typeface="Calibri"/>
                <a:cs typeface="Calibri"/>
              </a:rPr>
              <a:t>текстообработващата</a:t>
            </a:r>
            <a:r>
              <a:rPr sz="2800" i="1" spc="-9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система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16152"/>
            <a:ext cx="196850" cy="673735"/>
          </a:xfrm>
          <a:custGeom>
            <a:avLst/>
            <a:gdLst/>
            <a:ahLst/>
            <a:cxnLst/>
            <a:rect l="l" t="t" r="r" b="b"/>
            <a:pathLst>
              <a:path w="196850" h="673735">
                <a:moveTo>
                  <a:pt x="196596" y="0"/>
                </a:moveTo>
                <a:lnTo>
                  <a:pt x="0" y="0"/>
                </a:lnTo>
                <a:lnTo>
                  <a:pt x="0" y="673608"/>
                </a:lnTo>
                <a:lnTo>
                  <a:pt x="196596" y="673608"/>
                </a:lnTo>
                <a:lnTo>
                  <a:pt x="19659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8224" y="1216152"/>
            <a:ext cx="195580" cy="673735"/>
          </a:xfrm>
          <a:custGeom>
            <a:avLst/>
            <a:gdLst/>
            <a:ahLst/>
            <a:cxnLst/>
            <a:rect l="l" t="t" r="r" b="b"/>
            <a:pathLst>
              <a:path w="195579" h="673735">
                <a:moveTo>
                  <a:pt x="195072" y="0"/>
                </a:moveTo>
                <a:lnTo>
                  <a:pt x="0" y="0"/>
                </a:lnTo>
                <a:lnTo>
                  <a:pt x="0" y="673608"/>
                </a:lnTo>
                <a:lnTo>
                  <a:pt x="195072" y="673608"/>
                </a:lnTo>
                <a:lnTo>
                  <a:pt x="19507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98348" y="598931"/>
            <a:ext cx="11181715" cy="2169160"/>
            <a:chOff x="498348" y="598931"/>
            <a:chExt cx="11181715" cy="2169160"/>
          </a:xfrm>
        </p:grpSpPr>
        <p:sp>
          <p:nvSpPr>
            <p:cNvPr id="5" name="object 5"/>
            <p:cNvSpPr/>
            <p:nvPr/>
          </p:nvSpPr>
          <p:spPr>
            <a:xfrm>
              <a:off x="534924" y="1216151"/>
              <a:ext cx="105410" cy="673735"/>
            </a:xfrm>
            <a:custGeom>
              <a:avLst/>
              <a:gdLst/>
              <a:ahLst/>
              <a:cxnLst/>
              <a:rect l="l" t="t" r="r" b="b"/>
              <a:pathLst>
                <a:path w="105409" h="673735">
                  <a:moveTo>
                    <a:pt x="0" y="673608"/>
                  </a:moveTo>
                  <a:lnTo>
                    <a:pt x="105156" y="673608"/>
                  </a:lnTo>
                  <a:lnTo>
                    <a:pt x="105156" y="0"/>
                  </a:lnTo>
                  <a:lnTo>
                    <a:pt x="0" y="0"/>
                  </a:lnTo>
                  <a:lnTo>
                    <a:pt x="0" y="673608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348" y="598931"/>
              <a:ext cx="11181588" cy="216865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40080" y="614171"/>
              <a:ext cx="10907395" cy="1894839"/>
            </a:xfrm>
            <a:custGeom>
              <a:avLst/>
              <a:gdLst/>
              <a:ahLst/>
              <a:cxnLst/>
              <a:rect l="l" t="t" r="r" b="b"/>
              <a:pathLst>
                <a:path w="10907395" h="1894839">
                  <a:moveTo>
                    <a:pt x="10907268" y="0"/>
                  </a:moveTo>
                  <a:lnTo>
                    <a:pt x="0" y="0"/>
                  </a:lnTo>
                  <a:lnTo>
                    <a:pt x="0" y="1894331"/>
                  </a:lnTo>
                  <a:lnTo>
                    <a:pt x="10907268" y="1894331"/>
                  </a:lnTo>
                  <a:lnTo>
                    <a:pt x="109072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06255" y="1373123"/>
              <a:ext cx="2234946" cy="100660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61319" y="1405127"/>
              <a:ext cx="669798" cy="953262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22680" y="1015060"/>
            <a:ext cx="9826625" cy="10369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3840"/>
              </a:lnSpc>
              <a:spcBef>
                <a:spcPts val="425"/>
              </a:spcBef>
            </a:pPr>
            <a:r>
              <a:rPr sz="3400" spc="-45" dirty="0"/>
              <a:t>Последователността</a:t>
            </a:r>
            <a:r>
              <a:rPr sz="3400" spc="-114" dirty="0"/>
              <a:t> </a:t>
            </a:r>
            <a:r>
              <a:rPr sz="3400" dirty="0"/>
              <a:t>от</a:t>
            </a:r>
            <a:r>
              <a:rPr sz="3400" spc="-110" dirty="0"/>
              <a:t> </a:t>
            </a:r>
            <a:r>
              <a:rPr sz="3400" spc="-35" dirty="0"/>
              <a:t>команди</a:t>
            </a:r>
            <a:r>
              <a:rPr sz="3400" spc="-114" dirty="0"/>
              <a:t> </a:t>
            </a:r>
            <a:r>
              <a:rPr sz="3400" dirty="0"/>
              <a:t>за</a:t>
            </a:r>
            <a:r>
              <a:rPr sz="3400" spc="-95" dirty="0"/>
              <a:t> </a:t>
            </a:r>
            <a:r>
              <a:rPr sz="3400" spc="-35" dirty="0"/>
              <a:t>създаване</a:t>
            </a:r>
            <a:r>
              <a:rPr sz="3400" spc="-110" dirty="0"/>
              <a:t> </a:t>
            </a:r>
            <a:r>
              <a:rPr sz="3400" spc="-25" dirty="0"/>
              <a:t>на </a:t>
            </a:r>
            <a:r>
              <a:rPr sz="3400" spc="-35" dirty="0"/>
              <a:t>циркулярен</a:t>
            </a:r>
            <a:r>
              <a:rPr sz="3400" spc="-105" dirty="0"/>
              <a:t> </a:t>
            </a:r>
            <a:r>
              <a:rPr sz="3400" spc="-35" dirty="0"/>
              <a:t>документ</a:t>
            </a:r>
            <a:r>
              <a:rPr sz="3400" spc="-150" dirty="0"/>
              <a:t> </a:t>
            </a:r>
            <a:r>
              <a:rPr sz="3400" dirty="0"/>
              <a:t>се</a:t>
            </a:r>
            <a:r>
              <a:rPr sz="3400" spc="-85" dirty="0"/>
              <a:t> </a:t>
            </a:r>
            <a:r>
              <a:rPr sz="3400" spc="-30" dirty="0"/>
              <a:t>извършва</a:t>
            </a:r>
            <a:r>
              <a:rPr sz="3400" spc="-130" dirty="0"/>
              <a:t> </a:t>
            </a:r>
            <a:r>
              <a:rPr sz="3400" dirty="0"/>
              <a:t>в</a:t>
            </a:r>
            <a:r>
              <a:rPr sz="3400" spc="-85" dirty="0"/>
              <a:t> </a:t>
            </a:r>
            <a:r>
              <a:rPr sz="3400" spc="-25" dirty="0"/>
              <a:t>раздел</a:t>
            </a:r>
            <a:r>
              <a:rPr sz="3400" spc="-114" dirty="0"/>
              <a:t> </a:t>
            </a:r>
            <a:r>
              <a:rPr sz="3600" b="1" spc="-10" dirty="0">
                <a:latin typeface="Calibri"/>
                <a:cs typeface="Calibri"/>
              </a:rPr>
              <a:t>Mailings</a:t>
            </a:r>
            <a:r>
              <a:rPr sz="3400" spc="-10" dirty="0"/>
              <a:t>.</a:t>
            </a:r>
            <a:endParaRPr sz="3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38200" y="2525255"/>
            <a:ext cx="10515600" cy="3988435"/>
            <a:chOff x="838200" y="2525255"/>
            <a:chExt cx="10515600" cy="3988435"/>
          </a:xfrm>
        </p:grpSpPr>
        <p:sp>
          <p:nvSpPr>
            <p:cNvPr id="12" name="object 12"/>
            <p:cNvSpPr/>
            <p:nvPr/>
          </p:nvSpPr>
          <p:spPr>
            <a:xfrm>
              <a:off x="838200" y="6484619"/>
              <a:ext cx="10515600" cy="0"/>
            </a:xfrm>
            <a:custGeom>
              <a:avLst/>
              <a:gdLst/>
              <a:ahLst/>
              <a:cxnLst/>
              <a:rect l="l" t="t" r="r" b="b"/>
              <a:pathLst>
                <a:path w="10515600">
                  <a:moveTo>
                    <a:pt x="10515600" y="0"/>
                  </a:moveTo>
                  <a:lnTo>
                    <a:pt x="0" y="0"/>
                  </a:lnTo>
                </a:path>
              </a:pathLst>
            </a:custGeom>
            <a:ln w="571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6516" y="2749308"/>
              <a:ext cx="6533388" cy="367436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61588" y="2944368"/>
              <a:ext cx="5963412" cy="31043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37276" y="2525255"/>
              <a:ext cx="762012" cy="80620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893308" y="2551684"/>
              <a:ext cx="431165" cy="473709"/>
            </a:xfrm>
            <a:custGeom>
              <a:avLst/>
              <a:gdLst/>
              <a:ahLst/>
              <a:cxnLst/>
              <a:rect l="l" t="t" r="r" b="b"/>
              <a:pathLst>
                <a:path w="431164" h="473710">
                  <a:moveTo>
                    <a:pt x="67563" y="227202"/>
                  </a:moveTo>
                  <a:lnTo>
                    <a:pt x="0" y="473582"/>
                  </a:lnTo>
                  <a:lnTo>
                    <a:pt x="237743" y="379856"/>
                  </a:lnTo>
                  <a:lnTo>
                    <a:pt x="212542" y="357250"/>
                  </a:lnTo>
                  <a:lnTo>
                    <a:pt x="155575" y="357250"/>
                  </a:lnTo>
                  <a:lnTo>
                    <a:pt x="98932" y="306450"/>
                  </a:lnTo>
                  <a:lnTo>
                    <a:pt x="124340" y="278132"/>
                  </a:lnTo>
                  <a:lnTo>
                    <a:pt x="67563" y="227202"/>
                  </a:lnTo>
                  <a:close/>
                </a:path>
                <a:path w="431164" h="473710">
                  <a:moveTo>
                    <a:pt x="124340" y="278132"/>
                  </a:moveTo>
                  <a:lnTo>
                    <a:pt x="98932" y="306450"/>
                  </a:lnTo>
                  <a:lnTo>
                    <a:pt x="155575" y="357250"/>
                  </a:lnTo>
                  <a:lnTo>
                    <a:pt x="180985" y="328943"/>
                  </a:lnTo>
                  <a:lnTo>
                    <a:pt x="124340" y="278132"/>
                  </a:lnTo>
                  <a:close/>
                </a:path>
                <a:path w="431164" h="473710">
                  <a:moveTo>
                    <a:pt x="180985" y="328943"/>
                  </a:moveTo>
                  <a:lnTo>
                    <a:pt x="155575" y="357250"/>
                  </a:lnTo>
                  <a:lnTo>
                    <a:pt x="212542" y="357250"/>
                  </a:lnTo>
                  <a:lnTo>
                    <a:pt x="180985" y="328943"/>
                  </a:lnTo>
                  <a:close/>
                </a:path>
                <a:path w="431164" h="473710">
                  <a:moveTo>
                    <a:pt x="373888" y="0"/>
                  </a:moveTo>
                  <a:lnTo>
                    <a:pt x="124340" y="278132"/>
                  </a:lnTo>
                  <a:lnTo>
                    <a:pt x="180985" y="328943"/>
                  </a:lnTo>
                  <a:lnTo>
                    <a:pt x="430656" y="50800"/>
                  </a:lnTo>
                  <a:lnTo>
                    <a:pt x="37388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22220" y="5785103"/>
            <a:ext cx="7141845" cy="152400"/>
          </a:xfrm>
          <a:custGeom>
            <a:avLst/>
            <a:gdLst/>
            <a:ahLst/>
            <a:cxnLst/>
            <a:rect l="l" t="t" r="r" b="b"/>
            <a:pathLst>
              <a:path w="7141845" h="152400">
                <a:moveTo>
                  <a:pt x="0" y="152400"/>
                </a:moveTo>
                <a:lnTo>
                  <a:pt x="7141463" y="152400"/>
                </a:lnTo>
                <a:lnTo>
                  <a:pt x="7141463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54151" y="0"/>
            <a:ext cx="11275060" cy="5615940"/>
            <a:chOff x="454151" y="0"/>
            <a:chExt cx="11275060" cy="5615940"/>
          </a:xfrm>
        </p:grpSpPr>
        <p:sp>
          <p:nvSpPr>
            <p:cNvPr id="4" name="object 4"/>
            <p:cNvSpPr/>
            <p:nvPr/>
          </p:nvSpPr>
          <p:spPr>
            <a:xfrm>
              <a:off x="2522219" y="0"/>
              <a:ext cx="7147559" cy="5615940"/>
            </a:xfrm>
            <a:custGeom>
              <a:avLst/>
              <a:gdLst/>
              <a:ahLst/>
              <a:cxnLst/>
              <a:rect l="l" t="t" r="r" b="b"/>
              <a:pathLst>
                <a:path w="7147559" h="5615940">
                  <a:moveTo>
                    <a:pt x="0" y="5615940"/>
                  </a:moveTo>
                  <a:lnTo>
                    <a:pt x="7147559" y="5615940"/>
                  </a:lnTo>
                  <a:lnTo>
                    <a:pt x="7147559" y="0"/>
                  </a:lnTo>
                  <a:lnTo>
                    <a:pt x="0" y="0"/>
                  </a:lnTo>
                  <a:lnTo>
                    <a:pt x="0" y="561594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4151" y="1040891"/>
              <a:ext cx="11274552" cy="363169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5883" y="1056132"/>
              <a:ext cx="11000740" cy="3357879"/>
            </a:xfrm>
            <a:custGeom>
              <a:avLst/>
              <a:gdLst/>
              <a:ahLst/>
              <a:cxnLst/>
              <a:rect l="l" t="t" r="r" b="b"/>
              <a:pathLst>
                <a:path w="11000740" h="3357879">
                  <a:moveTo>
                    <a:pt x="11000232" y="0"/>
                  </a:moveTo>
                  <a:lnTo>
                    <a:pt x="0" y="0"/>
                  </a:lnTo>
                  <a:lnTo>
                    <a:pt x="0" y="3357372"/>
                  </a:lnTo>
                  <a:lnTo>
                    <a:pt x="11000232" y="3357372"/>
                  </a:lnTo>
                  <a:lnTo>
                    <a:pt x="11000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0216" y="1476755"/>
              <a:ext cx="7465314" cy="19941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46119" y="2464307"/>
              <a:ext cx="5747765" cy="1994154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039617" y="1692986"/>
            <a:ext cx="6116320" cy="211137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768350" marR="5080" indent="-756285">
              <a:lnSpc>
                <a:spcPts val="7780"/>
              </a:lnSpc>
              <a:spcBef>
                <a:spcPts val="1060"/>
              </a:spcBef>
            </a:pPr>
            <a:r>
              <a:rPr sz="7200" b="1" dirty="0">
                <a:latin typeface="Calibri"/>
                <a:cs typeface="Calibri"/>
              </a:rPr>
              <a:t>СЪЗДАВАНЕ</a:t>
            </a:r>
            <a:r>
              <a:rPr sz="7200" b="1" spc="-335" dirty="0">
                <a:latin typeface="Calibri"/>
                <a:cs typeface="Calibri"/>
              </a:rPr>
              <a:t> </a:t>
            </a:r>
            <a:r>
              <a:rPr sz="7200" b="1" spc="-25" dirty="0">
                <a:latin typeface="Calibri"/>
                <a:cs typeface="Calibri"/>
              </a:rPr>
              <a:t>НА </a:t>
            </a:r>
            <a:r>
              <a:rPr sz="7200" b="1" spc="55" dirty="0">
                <a:latin typeface="Calibri"/>
                <a:cs typeface="Calibri"/>
              </a:rPr>
              <a:t>ФОРМ</a:t>
            </a:r>
            <a:r>
              <a:rPr sz="7200" b="1" spc="-480" dirty="0">
                <a:latin typeface="Calibri"/>
                <a:cs typeface="Calibri"/>
              </a:rPr>
              <a:t>У</a:t>
            </a:r>
            <a:r>
              <a:rPr sz="7200" b="1" spc="55" dirty="0">
                <a:latin typeface="Calibri"/>
                <a:cs typeface="Calibri"/>
              </a:rPr>
              <a:t>ЛЯР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346" y="632258"/>
            <a:ext cx="1595005" cy="2146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8527" y="360450"/>
            <a:ext cx="5834380" cy="1534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200" b="1" spc="-10" dirty="0">
                <a:latin typeface="Calibri"/>
                <a:cs typeface="Calibri"/>
              </a:rPr>
              <a:t>ФОРМУЛЯРИ</a:t>
            </a:r>
            <a:r>
              <a:rPr sz="2200" b="1" spc="95" dirty="0">
                <a:latin typeface="Calibri"/>
                <a:cs typeface="Calibri"/>
              </a:rPr>
              <a:t> </a:t>
            </a:r>
            <a:r>
              <a:rPr sz="2200" dirty="0"/>
              <a:t>–</a:t>
            </a:r>
            <a:r>
              <a:rPr sz="2200" spc="90" dirty="0"/>
              <a:t> </a:t>
            </a:r>
            <a:r>
              <a:rPr sz="2200" dirty="0"/>
              <a:t>печатни</a:t>
            </a:r>
            <a:r>
              <a:rPr sz="2200" spc="80" dirty="0"/>
              <a:t> </a:t>
            </a:r>
            <a:r>
              <a:rPr sz="2200" dirty="0"/>
              <a:t>или</a:t>
            </a:r>
            <a:r>
              <a:rPr sz="2200" spc="90" dirty="0"/>
              <a:t> </a:t>
            </a:r>
            <a:r>
              <a:rPr sz="2200" dirty="0"/>
              <a:t>онлайн</a:t>
            </a:r>
            <a:r>
              <a:rPr sz="2200" spc="100" dirty="0"/>
              <a:t> </a:t>
            </a:r>
            <a:r>
              <a:rPr sz="2200" spc="-10" dirty="0"/>
              <a:t>документи </a:t>
            </a:r>
            <a:r>
              <a:rPr sz="2200" dirty="0"/>
              <a:t>със</a:t>
            </a:r>
            <a:r>
              <a:rPr sz="2200" spc="275" dirty="0"/>
              <a:t>  </a:t>
            </a:r>
            <a:r>
              <a:rPr sz="2200" dirty="0"/>
              <a:t>специални</a:t>
            </a:r>
            <a:r>
              <a:rPr sz="2200" spc="275" dirty="0"/>
              <a:t>  </a:t>
            </a:r>
            <a:r>
              <a:rPr sz="2200" dirty="0"/>
              <a:t>полета</a:t>
            </a:r>
            <a:r>
              <a:rPr sz="2200" spc="270" dirty="0"/>
              <a:t>  </a:t>
            </a:r>
            <a:r>
              <a:rPr sz="2200" dirty="0"/>
              <a:t>за</a:t>
            </a:r>
            <a:r>
              <a:rPr sz="2200" spc="280" dirty="0"/>
              <a:t>  </a:t>
            </a:r>
            <a:r>
              <a:rPr sz="2200" dirty="0"/>
              <a:t>попълване</a:t>
            </a:r>
            <a:r>
              <a:rPr sz="2200" spc="280" dirty="0"/>
              <a:t>  </a:t>
            </a:r>
            <a:r>
              <a:rPr sz="2200" dirty="0"/>
              <a:t>с</a:t>
            </a:r>
            <a:r>
              <a:rPr sz="2200" spc="280" dirty="0"/>
              <a:t>  </a:t>
            </a:r>
            <a:r>
              <a:rPr sz="2200" spc="-25" dirty="0"/>
              <a:t>цел </a:t>
            </a:r>
            <a:r>
              <a:rPr sz="2200" spc="-10" dirty="0"/>
              <a:t>систематизирано</a:t>
            </a:r>
            <a:r>
              <a:rPr sz="2200" spc="-25" dirty="0"/>
              <a:t> </a:t>
            </a:r>
            <a:r>
              <a:rPr sz="2200" dirty="0"/>
              <a:t>събиране</a:t>
            </a:r>
            <a:r>
              <a:rPr sz="2200" spc="-25" dirty="0"/>
              <a:t> </a:t>
            </a:r>
            <a:r>
              <a:rPr sz="2200" dirty="0"/>
              <a:t>на</a:t>
            </a:r>
            <a:r>
              <a:rPr sz="2200" spc="-10" dirty="0"/>
              <a:t> информация.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083563"/>
            <a:ext cx="86995" cy="673735"/>
          </a:xfrm>
          <a:custGeom>
            <a:avLst/>
            <a:gdLst/>
            <a:ahLst/>
            <a:cxnLst/>
            <a:rect l="l" t="t" r="r" b="b"/>
            <a:pathLst>
              <a:path w="86995" h="673735">
                <a:moveTo>
                  <a:pt x="86868" y="0"/>
                </a:moveTo>
                <a:lnTo>
                  <a:pt x="0" y="0"/>
                </a:lnTo>
                <a:lnTo>
                  <a:pt x="0" y="673608"/>
                </a:lnTo>
                <a:lnTo>
                  <a:pt x="86868" y="673608"/>
                </a:lnTo>
                <a:lnTo>
                  <a:pt x="8686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020" y="1083563"/>
            <a:ext cx="195580" cy="673735"/>
          </a:xfrm>
          <a:custGeom>
            <a:avLst/>
            <a:gdLst/>
            <a:ahLst/>
            <a:cxnLst/>
            <a:rect l="l" t="t" r="r" b="b"/>
            <a:pathLst>
              <a:path w="195579" h="673735">
                <a:moveTo>
                  <a:pt x="195072" y="0"/>
                </a:moveTo>
                <a:lnTo>
                  <a:pt x="0" y="0"/>
                </a:lnTo>
                <a:lnTo>
                  <a:pt x="0" y="673608"/>
                </a:lnTo>
                <a:lnTo>
                  <a:pt x="195072" y="673608"/>
                </a:lnTo>
                <a:lnTo>
                  <a:pt x="19507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4463" y="2124455"/>
            <a:ext cx="4975860" cy="27940"/>
          </a:xfrm>
          <a:custGeom>
            <a:avLst/>
            <a:gdLst/>
            <a:ahLst/>
            <a:cxnLst/>
            <a:rect l="l" t="t" r="r" b="b"/>
            <a:pathLst>
              <a:path w="4975860" h="27939">
                <a:moveTo>
                  <a:pt x="4975860" y="0"/>
                </a:moveTo>
                <a:lnTo>
                  <a:pt x="0" y="0"/>
                </a:lnTo>
                <a:lnTo>
                  <a:pt x="0" y="27432"/>
                </a:lnTo>
                <a:lnTo>
                  <a:pt x="4975860" y="27432"/>
                </a:lnTo>
                <a:lnTo>
                  <a:pt x="497586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31416" y="2731135"/>
            <a:ext cx="2270125" cy="32531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0665" algn="l"/>
              </a:tabLst>
            </a:pPr>
            <a:r>
              <a:rPr sz="2000" i="1" spc="-10" dirty="0">
                <a:latin typeface="Calibri"/>
                <a:cs typeface="Calibri"/>
              </a:rPr>
              <a:t>анкети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195"/>
              </a:spcBef>
              <a:buFont typeface="Arial MT"/>
              <a:buChar char="•"/>
              <a:tabLst>
                <a:tab pos="240665" algn="l"/>
              </a:tabLst>
            </a:pPr>
            <a:r>
              <a:rPr sz="2000" i="1" spc="-10" dirty="0">
                <a:latin typeface="Calibri"/>
                <a:cs typeface="Calibri"/>
              </a:rPr>
              <a:t>регистрации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210"/>
              </a:spcBef>
              <a:buFont typeface="Arial MT"/>
              <a:buChar char="•"/>
              <a:tabLst>
                <a:tab pos="240665" algn="l"/>
              </a:tabLst>
            </a:pPr>
            <a:r>
              <a:rPr sz="2000" i="1" dirty="0">
                <a:latin typeface="Calibri"/>
                <a:cs typeface="Calibri"/>
              </a:rPr>
              <a:t>обратни</a:t>
            </a:r>
            <a:r>
              <a:rPr sz="2000" i="1" spc="-6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връзки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195"/>
              </a:spcBef>
              <a:buFont typeface="Arial MT"/>
              <a:buChar char="•"/>
              <a:tabLst>
                <a:tab pos="240665" algn="l"/>
              </a:tabLst>
            </a:pPr>
            <a:r>
              <a:rPr sz="2000" i="1" spc="-10" dirty="0">
                <a:latin typeface="Calibri"/>
                <a:cs typeface="Calibri"/>
              </a:rPr>
              <a:t>тестове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200"/>
              </a:spcBef>
              <a:buFont typeface="Arial MT"/>
              <a:buChar char="•"/>
              <a:tabLst>
                <a:tab pos="240665" algn="l"/>
              </a:tabLst>
            </a:pPr>
            <a:r>
              <a:rPr sz="2000" i="1" spc="-10" dirty="0">
                <a:latin typeface="Calibri"/>
                <a:cs typeface="Calibri"/>
              </a:rPr>
              <a:t>проучвания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205"/>
              </a:spcBef>
              <a:buFont typeface="Arial MT"/>
              <a:buChar char="•"/>
              <a:tabLst>
                <a:tab pos="240665" algn="l"/>
              </a:tabLst>
            </a:pPr>
            <a:r>
              <a:rPr sz="2000" i="1" dirty="0">
                <a:latin typeface="Calibri"/>
                <a:cs typeface="Calibri"/>
              </a:rPr>
              <a:t>бланки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за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поръчки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708647" y="0"/>
            <a:ext cx="5483860" cy="6858000"/>
            <a:chOff x="6708647" y="0"/>
            <a:chExt cx="5483860" cy="6858000"/>
          </a:xfrm>
        </p:grpSpPr>
        <p:sp>
          <p:nvSpPr>
            <p:cNvPr id="9" name="object 9"/>
            <p:cNvSpPr/>
            <p:nvPr/>
          </p:nvSpPr>
          <p:spPr>
            <a:xfrm>
              <a:off x="10696955" y="0"/>
              <a:ext cx="1495425" cy="6858000"/>
            </a:xfrm>
            <a:custGeom>
              <a:avLst/>
              <a:gdLst/>
              <a:ahLst/>
              <a:cxnLst/>
              <a:rect l="l" t="t" r="r" b="b"/>
              <a:pathLst>
                <a:path w="1495425" h="6858000">
                  <a:moveTo>
                    <a:pt x="149504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5044" y="6858000"/>
                  </a:lnTo>
                  <a:lnTo>
                    <a:pt x="149504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8647" y="342900"/>
              <a:ext cx="5119115" cy="319735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850379" y="358140"/>
              <a:ext cx="4845050" cy="2923540"/>
            </a:xfrm>
            <a:custGeom>
              <a:avLst/>
              <a:gdLst/>
              <a:ahLst/>
              <a:cxnLst/>
              <a:rect l="l" t="t" r="r" b="b"/>
              <a:pathLst>
                <a:path w="4845050" h="2923540">
                  <a:moveTo>
                    <a:pt x="4844796" y="0"/>
                  </a:moveTo>
                  <a:lnTo>
                    <a:pt x="0" y="0"/>
                  </a:lnTo>
                  <a:lnTo>
                    <a:pt x="0" y="2923031"/>
                  </a:lnTo>
                  <a:lnTo>
                    <a:pt x="4844796" y="2923031"/>
                  </a:lnTo>
                  <a:lnTo>
                    <a:pt x="4844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83551" y="582168"/>
              <a:ext cx="4396740" cy="25190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8647" y="3489934"/>
              <a:ext cx="5119115" cy="319887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850379" y="3505200"/>
              <a:ext cx="4845050" cy="2924810"/>
            </a:xfrm>
            <a:custGeom>
              <a:avLst/>
              <a:gdLst/>
              <a:ahLst/>
              <a:cxnLst/>
              <a:rect l="l" t="t" r="r" b="b"/>
              <a:pathLst>
                <a:path w="4845050" h="2924810">
                  <a:moveTo>
                    <a:pt x="4844796" y="0"/>
                  </a:moveTo>
                  <a:lnTo>
                    <a:pt x="0" y="0"/>
                  </a:lnTo>
                  <a:lnTo>
                    <a:pt x="0" y="2924556"/>
                  </a:lnTo>
                  <a:lnTo>
                    <a:pt x="4844796" y="2924556"/>
                  </a:lnTo>
                  <a:lnTo>
                    <a:pt x="4844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83551" y="3707917"/>
              <a:ext cx="4395215" cy="25190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23864" y="469391"/>
            <a:ext cx="6749415" cy="1502410"/>
            <a:chOff x="2823864" y="469391"/>
            <a:chExt cx="6749415" cy="15024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23864" y="889376"/>
              <a:ext cx="2239730" cy="4884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67072" y="469391"/>
              <a:ext cx="1540002" cy="150190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76316" y="469391"/>
              <a:ext cx="3996690" cy="150190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5975" rIns="0" bIns="0" rtlCol="0">
            <a:spAutoFit/>
          </a:bodyPr>
          <a:lstStyle/>
          <a:p>
            <a:pPr marL="2065655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Начини</a:t>
            </a:r>
            <a:r>
              <a:rPr b="1" spc="-7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за</a:t>
            </a:r>
            <a:r>
              <a:rPr b="1" spc="-11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споделяне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0" y="1997964"/>
            <a:ext cx="11695430" cy="4612005"/>
            <a:chOff x="0" y="1997964"/>
            <a:chExt cx="11695430" cy="4612005"/>
          </a:xfrm>
        </p:grpSpPr>
        <p:sp>
          <p:nvSpPr>
            <p:cNvPr id="8" name="object 8"/>
            <p:cNvSpPr/>
            <p:nvPr/>
          </p:nvSpPr>
          <p:spPr>
            <a:xfrm>
              <a:off x="0" y="1997963"/>
              <a:ext cx="11695430" cy="783590"/>
            </a:xfrm>
            <a:custGeom>
              <a:avLst/>
              <a:gdLst/>
              <a:ahLst/>
              <a:cxnLst/>
              <a:rect l="l" t="t" r="r" b="b"/>
              <a:pathLst>
                <a:path w="11695430" h="783589">
                  <a:moveTo>
                    <a:pt x="11454371" y="1524"/>
                  </a:moveTo>
                  <a:lnTo>
                    <a:pt x="0" y="1524"/>
                  </a:lnTo>
                  <a:lnTo>
                    <a:pt x="0" y="783336"/>
                  </a:lnTo>
                  <a:lnTo>
                    <a:pt x="11454371" y="783336"/>
                  </a:lnTo>
                  <a:lnTo>
                    <a:pt x="11454371" y="1524"/>
                  </a:lnTo>
                  <a:close/>
                </a:path>
                <a:path w="11695430" h="783589">
                  <a:moveTo>
                    <a:pt x="11695176" y="0"/>
                  </a:moveTo>
                  <a:lnTo>
                    <a:pt x="11542776" y="0"/>
                  </a:lnTo>
                  <a:lnTo>
                    <a:pt x="11542776" y="781812"/>
                  </a:lnTo>
                  <a:lnTo>
                    <a:pt x="11695176" y="781812"/>
                  </a:lnTo>
                  <a:lnTo>
                    <a:pt x="1169517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188451"/>
              <a:ext cx="11515344" cy="44211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0" y="2203704"/>
              <a:ext cx="11383010" cy="4147185"/>
            </a:xfrm>
            <a:custGeom>
              <a:avLst/>
              <a:gdLst/>
              <a:ahLst/>
              <a:cxnLst/>
              <a:rect l="l" t="t" r="r" b="b"/>
              <a:pathLst>
                <a:path w="11383010" h="4147185">
                  <a:moveTo>
                    <a:pt x="11382756" y="0"/>
                  </a:moveTo>
                  <a:lnTo>
                    <a:pt x="0" y="0"/>
                  </a:lnTo>
                  <a:lnTo>
                    <a:pt x="0" y="4146804"/>
                  </a:lnTo>
                  <a:lnTo>
                    <a:pt x="11382756" y="4146804"/>
                  </a:lnTo>
                  <a:lnTo>
                    <a:pt x="113827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07435" y="2403348"/>
              <a:ext cx="5882640" cy="243687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02508" y="2598420"/>
              <a:ext cx="5312664" cy="186689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756029" y="4996688"/>
            <a:ext cx="2435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Calibri"/>
                <a:cs typeface="Calibri"/>
              </a:rPr>
              <a:t>чрез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копиране</a:t>
            </a:r>
            <a:r>
              <a:rPr sz="1800" i="1" spc="-6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на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връзка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76369" y="5779414"/>
            <a:ext cx="1179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Calibri"/>
                <a:cs typeface="Calibri"/>
              </a:rPr>
              <a:t>чрез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QR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код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32372" y="4996688"/>
            <a:ext cx="15932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Calibri"/>
                <a:cs typeface="Calibri"/>
              </a:rPr>
              <a:t>чрез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вграждане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88020" y="5779414"/>
            <a:ext cx="2309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Calibri"/>
                <a:cs typeface="Calibri"/>
              </a:rPr>
              <a:t>чрез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електронна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spc="-20" dirty="0">
                <a:latin typeface="Calibri"/>
                <a:cs typeface="Calibri"/>
              </a:rPr>
              <a:t>поща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942844" y="3877043"/>
            <a:ext cx="6111240" cy="1777364"/>
            <a:chOff x="2942844" y="3877043"/>
            <a:chExt cx="6111240" cy="1777364"/>
          </a:xfrm>
        </p:grpSpPr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42844" y="3877043"/>
              <a:ext cx="1118616" cy="99975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968498" y="4076699"/>
              <a:ext cx="845819" cy="724535"/>
            </a:xfrm>
            <a:custGeom>
              <a:avLst/>
              <a:gdLst/>
              <a:ahLst/>
              <a:cxnLst/>
              <a:rect l="l" t="t" r="r" b="b"/>
              <a:pathLst>
                <a:path w="845820" h="724535">
                  <a:moveTo>
                    <a:pt x="696120" y="89270"/>
                  </a:moveTo>
                  <a:lnTo>
                    <a:pt x="0" y="680719"/>
                  </a:lnTo>
                  <a:lnTo>
                    <a:pt x="37083" y="724154"/>
                  </a:lnTo>
                  <a:lnTo>
                    <a:pt x="733101" y="132810"/>
                  </a:lnTo>
                  <a:lnTo>
                    <a:pt x="696120" y="89270"/>
                  </a:lnTo>
                  <a:close/>
                </a:path>
                <a:path w="845820" h="724535">
                  <a:moveTo>
                    <a:pt x="815162" y="70738"/>
                  </a:moveTo>
                  <a:lnTo>
                    <a:pt x="717930" y="70738"/>
                  </a:lnTo>
                  <a:lnTo>
                    <a:pt x="754888" y="114300"/>
                  </a:lnTo>
                  <a:lnTo>
                    <a:pt x="733101" y="132810"/>
                  </a:lnTo>
                  <a:lnTo>
                    <a:pt x="770127" y="176402"/>
                  </a:lnTo>
                  <a:lnTo>
                    <a:pt x="815162" y="70738"/>
                  </a:lnTo>
                  <a:close/>
                </a:path>
                <a:path w="845820" h="724535">
                  <a:moveTo>
                    <a:pt x="717930" y="70738"/>
                  </a:moveTo>
                  <a:lnTo>
                    <a:pt x="696120" y="89270"/>
                  </a:lnTo>
                  <a:lnTo>
                    <a:pt x="733101" y="132810"/>
                  </a:lnTo>
                  <a:lnTo>
                    <a:pt x="754888" y="114300"/>
                  </a:lnTo>
                  <a:lnTo>
                    <a:pt x="717930" y="70738"/>
                  </a:lnTo>
                  <a:close/>
                </a:path>
                <a:path w="845820" h="724535">
                  <a:moveTo>
                    <a:pt x="845312" y="0"/>
                  </a:moveTo>
                  <a:lnTo>
                    <a:pt x="659129" y="45719"/>
                  </a:lnTo>
                  <a:lnTo>
                    <a:pt x="696120" y="89270"/>
                  </a:lnTo>
                  <a:lnTo>
                    <a:pt x="717930" y="70738"/>
                  </a:lnTo>
                  <a:lnTo>
                    <a:pt x="815162" y="70738"/>
                  </a:lnTo>
                  <a:lnTo>
                    <a:pt x="84531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17008" y="3912120"/>
              <a:ext cx="473938" cy="172973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043551" y="4111751"/>
              <a:ext cx="264795" cy="1454150"/>
            </a:xfrm>
            <a:custGeom>
              <a:avLst/>
              <a:gdLst/>
              <a:ahLst/>
              <a:cxnLst/>
              <a:rect l="l" t="t" r="r" b="b"/>
              <a:pathLst>
                <a:path w="264795" h="1454150">
                  <a:moveTo>
                    <a:pt x="150829" y="166972"/>
                  </a:moveTo>
                  <a:lnTo>
                    <a:pt x="0" y="1447038"/>
                  </a:lnTo>
                  <a:lnTo>
                    <a:pt x="56641" y="1453769"/>
                  </a:lnTo>
                  <a:lnTo>
                    <a:pt x="207478" y="173646"/>
                  </a:lnTo>
                  <a:lnTo>
                    <a:pt x="150829" y="166972"/>
                  </a:lnTo>
                  <a:close/>
                </a:path>
                <a:path w="264795" h="1454150">
                  <a:moveTo>
                    <a:pt x="249221" y="138556"/>
                  </a:moveTo>
                  <a:lnTo>
                    <a:pt x="154177" y="138556"/>
                  </a:lnTo>
                  <a:lnTo>
                    <a:pt x="210820" y="145287"/>
                  </a:lnTo>
                  <a:lnTo>
                    <a:pt x="207478" y="173646"/>
                  </a:lnTo>
                  <a:lnTo>
                    <a:pt x="264287" y="180340"/>
                  </a:lnTo>
                  <a:lnTo>
                    <a:pt x="249221" y="138556"/>
                  </a:lnTo>
                  <a:close/>
                </a:path>
                <a:path w="264795" h="1454150">
                  <a:moveTo>
                    <a:pt x="154177" y="138556"/>
                  </a:moveTo>
                  <a:lnTo>
                    <a:pt x="150829" y="166972"/>
                  </a:lnTo>
                  <a:lnTo>
                    <a:pt x="207478" y="173646"/>
                  </a:lnTo>
                  <a:lnTo>
                    <a:pt x="210820" y="145287"/>
                  </a:lnTo>
                  <a:lnTo>
                    <a:pt x="154177" y="138556"/>
                  </a:lnTo>
                  <a:close/>
                </a:path>
                <a:path w="264795" h="1454150">
                  <a:moveTo>
                    <a:pt x="199262" y="0"/>
                  </a:moveTo>
                  <a:lnTo>
                    <a:pt x="93979" y="160274"/>
                  </a:lnTo>
                  <a:lnTo>
                    <a:pt x="150829" y="166972"/>
                  </a:lnTo>
                  <a:lnTo>
                    <a:pt x="154177" y="138556"/>
                  </a:lnTo>
                  <a:lnTo>
                    <a:pt x="249221" y="138556"/>
                  </a:lnTo>
                  <a:lnTo>
                    <a:pt x="19926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74891" y="3912095"/>
              <a:ext cx="487692" cy="100737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533641" y="4111751"/>
              <a:ext cx="253365" cy="732790"/>
            </a:xfrm>
            <a:custGeom>
              <a:avLst/>
              <a:gdLst/>
              <a:ahLst/>
              <a:cxnLst/>
              <a:rect l="l" t="t" r="r" b="b"/>
              <a:pathLst>
                <a:path w="253365" h="732789">
                  <a:moveTo>
                    <a:pt x="110796" y="159139"/>
                  </a:moveTo>
                  <a:lnTo>
                    <a:pt x="55421" y="173226"/>
                  </a:lnTo>
                  <a:lnTo>
                    <a:pt x="197484" y="732282"/>
                  </a:lnTo>
                  <a:lnTo>
                    <a:pt x="252856" y="718185"/>
                  </a:lnTo>
                  <a:lnTo>
                    <a:pt x="110796" y="159139"/>
                  </a:lnTo>
                  <a:close/>
                </a:path>
                <a:path w="253365" h="732789">
                  <a:moveTo>
                    <a:pt x="40893" y="0"/>
                  </a:moveTo>
                  <a:lnTo>
                    <a:pt x="0" y="187325"/>
                  </a:lnTo>
                  <a:lnTo>
                    <a:pt x="55421" y="173226"/>
                  </a:lnTo>
                  <a:lnTo>
                    <a:pt x="48386" y="145542"/>
                  </a:lnTo>
                  <a:lnTo>
                    <a:pt x="103758" y="131445"/>
                  </a:lnTo>
                  <a:lnTo>
                    <a:pt x="154498" y="131445"/>
                  </a:lnTo>
                  <a:lnTo>
                    <a:pt x="40893" y="0"/>
                  </a:lnTo>
                  <a:close/>
                </a:path>
                <a:path w="253365" h="732789">
                  <a:moveTo>
                    <a:pt x="103758" y="131445"/>
                  </a:moveTo>
                  <a:lnTo>
                    <a:pt x="48386" y="145542"/>
                  </a:lnTo>
                  <a:lnTo>
                    <a:pt x="55421" y="173226"/>
                  </a:lnTo>
                  <a:lnTo>
                    <a:pt x="110796" y="159139"/>
                  </a:lnTo>
                  <a:lnTo>
                    <a:pt x="103758" y="131445"/>
                  </a:lnTo>
                  <a:close/>
                </a:path>
                <a:path w="253365" h="732789">
                  <a:moveTo>
                    <a:pt x="154498" y="131445"/>
                  </a:moveTo>
                  <a:lnTo>
                    <a:pt x="103758" y="131445"/>
                  </a:lnTo>
                  <a:lnTo>
                    <a:pt x="110796" y="159139"/>
                  </a:lnTo>
                  <a:lnTo>
                    <a:pt x="166242" y="145034"/>
                  </a:lnTo>
                  <a:lnTo>
                    <a:pt x="154498" y="131445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25155" y="3912107"/>
              <a:ext cx="1328927" cy="174193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924800" y="4111751"/>
              <a:ext cx="1053465" cy="1467485"/>
            </a:xfrm>
            <a:custGeom>
              <a:avLst/>
              <a:gdLst/>
              <a:ahLst/>
              <a:cxnLst/>
              <a:rect l="l" t="t" r="r" b="b"/>
              <a:pathLst>
                <a:path w="1053465" h="1467485">
                  <a:moveTo>
                    <a:pt x="122587" y="123251"/>
                  </a:moveTo>
                  <a:lnTo>
                    <a:pt x="75958" y="156370"/>
                  </a:lnTo>
                  <a:lnTo>
                    <a:pt x="1006348" y="1466977"/>
                  </a:lnTo>
                  <a:lnTo>
                    <a:pt x="1052956" y="1433830"/>
                  </a:lnTo>
                  <a:lnTo>
                    <a:pt x="122587" y="123251"/>
                  </a:lnTo>
                  <a:close/>
                </a:path>
                <a:path w="1053465" h="1467485">
                  <a:moveTo>
                    <a:pt x="0" y="0"/>
                  </a:moveTo>
                  <a:lnTo>
                    <a:pt x="29336" y="189484"/>
                  </a:lnTo>
                  <a:lnTo>
                    <a:pt x="75958" y="156370"/>
                  </a:lnTo>
                  <a:lnTo>
                    <a:pt x="59435" y="133096"/>
                  </a:lnTo>
                  <a:lnTo>
                    <a:pt x="106045" y="99949"/>
                  </a:lnTo>
                  <a:lnTo>
                    <a:pt x="155395" y="99949"/>
                  </a:lnTo>
                  <a:lnTo>
                    <a:pt x="169164" y="90170"/>
                  </a:lnTo>
                  <a:lnTo>
                    <a:pt x="0" y="0"/>
                  </a:lnTo>
                  <a:close/>
                </a:path>
                <a:path w="1053465" h="1467485">
                  <a:moveTo>
                    <a:pt x="106045" y="99949"/>
                  </a:moveTo>
                  <a:lnTo>
                    <a:pt x="59435" y="133096"/>
                  </a:lnTo>
                  <a:lnTo>
                    <a:pt x="75958" y="156370"/>
                  </a:lnTo>
                  <a:lnTo>
                    <a:pt x="122587" y="123251"/>
                  </a:lnTo>
                  <a:lnTo>
                    <a:pt x="106045" y="99949"/>
                  </a:lnTo>
                  <a:close/>
                </a:path>
                <a:path w="1053465" h="1467485">
                  <a:moveTo>
                    <a:pt x="155395" y="99949"/>
                  </a:moveTo>
                  <a:lnTo>
                    <a:pt x="106045" y="99949"/>
                  </a:lnTo>
                  <a:lnTo>
                    <a:pt x="122587" y="123251"/>
                  </a:lnTo>
                  <a:lnTo>
                    <a:pt x="155395" y="99949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57364" y="2344552"/>
            <a:ext cx="211963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sz="2800" spc="-10" dirty="0">
                <a:latin typeface="Calibri Light"/>
                <a:cs typeface="Calibri Light"/>
              </a:rPr>
              <a:t>Предоставят възможности,</a:t>
            </a:r>
            <a:endParaRPr sz="28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67816" y="3322852"/>
            <a:ext cx="1622464" cy="27299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564369" y="2344552"/>
            <a:ext cx="1917700" cy="1305560"/>
          </a:xfrm>
          <a:prstGeom prst="rect">
            <a:avLst/>
          </a:prstGeom>
        </p:spPr>
        <p:txBody>
          <a:bodyPr vert="horz" wrap="square" lIns="0" tIns="225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75"/>
              </a:spcBef>
              <a:tabLst>
                <a:tab pos="715010" algn="l"/>
                <a:tab pos="1365885" algn="l"/>
              </a:tabLst>
            </a:pPr>
            <a:r>
              <a:rPr sz="2800" spc="-25" dirty="0">
                <a:latin typeface="Calibri Light"/>
                <a:cs typeface="Calibri Light"/>
              </a:rPr>
              <a:t>ни</a:t>
            </a:r>
            <a:r>
              <a:rPr sz="2800" dirty="0">
                <a:latin typeface="Calibri Light"/>
                <a:cs typeface="Calibri Light"/>
              </a:rPr>
              <a:t>	</a:t>
            </a:r>
            <a:r>
              <a:rPr sz="2800" spc="-25" dirty="0">
                <a:latin typeface="Calibri Light"/>
                <a:cs typeface="Calibri Light"/>
              </a:rPr>
              <a:t>се</a:t>
            </a:r>
            <a:r>
              <a:rPr sz="2800" dirty="0">
                <a:latin typeface="Calibri Light"/>
                <a:cs typeface="Calibri Light"/>
              </a:rPr>
              <a:t>	</a:t>
            </a:r>
            <a:r>
              <a:rPr sz="2800" spc="-25" dirty="0">
                <a:latin typeface="Calibri Light"/>
                <a:cs typeface="Calibri Light"/>
              </a:rPr>
              <a:t>две</a:t>
            </a:r>
            <a:endParaRPr sz="2800">
              <a:latin typeface="Calibri Light"/>
              <a:cs typeface="Calibri Light"/>
            </a:endParaRPr>
          </a:p>
          <a:p>
            <a:pPr marL="297815">
              <a:lnSpc>
                <a:spcPct val="100000"/>
              </a:lnSpc>
              <a:spcBef>
                <a:spcPts val="1680"/>
              </a:spcBef>
            </a:pPr>
            <a:r>
              <a:rPr sz="2800" b="1" i="1" spc="-10" dirty="0">
                <a:latin typeface="Calibri"/>
                <a:cs typeface="Calibri"/>
              </a:rPr>
              <a:t>създаване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147559" y="3758184"/>
            <a:ext cx="4566920" cy="1427480"/>
            <a:chOff x="7147559" y="3758184"/>
            <a:chExt cx="4566920" cy="14274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75135" y="4031182"/>
              <a:ext cx="395981" cy="2047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38287" y="3758184"/>
              <a:ext cx="2065781" cy="78714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39299" y="3758184"/>
              <a:ext cx="2074926" cy="78714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47559" y="4398264"/>
              <a:ext cx="846581" cy="7871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07807" y="4398264"/>
              <a:ext cx="1357122" cy="78714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97823" y="4398264"/>
              <a:ext cx="561581" cy="78714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357364" y="3624966"/>
            <a:ext cx="412369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sz="2800" b="1" i="1" dirty="0">
                <a:latin typeface="Calibri"/>
                <a:cs typeface="Calibri"/>
              </a:rPr>
              <a:t>на</a:t>
            </a:r>
            <a:r>
              <a:rPr sz="2800" b="1" i="1" spc="15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формуляр</a:t>
            </a:r>
            <a:r>
              <a:rPr sz="2800" b="1" i="1" spc="16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 Light"/>
                <a:cs typeface="Calibri Light"/>
              </a:rPr>
              <a:t>и</a:t>
            </a:r>
            <a:r>
              <a:rPr sz="2800" i="1" spc="160" dirty="0">
                <a:latin typeface="Calibri Light"/>
                <a:cs typeface="Calibri Light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създаване </a:t>
            </a:r>
            <a:r>
              <a:rPr sz="2800" b="1" i="1" dirty="0">
                <a:latin typeface="Calibri"/>
                <a:cs typeface="Calibri"/>
              </a:rPr>
              <a:t>на </a:t>
            </a:r>
            <a:r>
              <a:rPr sz="2800" b="1" i="1" spc="-10" dirty="0">
                <a:latin typeface="Calibri"/>
                <a:cs typeface="Calibri"/>
              </a:rPr>
              <a:t>тест.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339852"/>
            <a:ext cx="11833860" cy="6189345"/>
            <a:chOff x="0" y="339852"/>
            <a:chExt cx="11833860" cy="6189345"/>
          </a:xfrm>
        </p:grpSpPr>
        <p:sp>
          <p:nvSpPr>
            <p:cNvPr id="14" name="object 14"/>
            <p:cNvSpPr/>
            <p:nvPr/>
          </p:nvSpPr>
          <p:spPr>
            <a:xfrm>
              <a:off x="0" y="5762243"/>
              <a:ext cx="11833860" cy="741045"/>
            </a:xfrm>
            <a:custGeom>
              <a:avLst/>
              <a:gdLst/>
              <a:ahLst/>
              <a:cxnLst/>
              <a:rect l="l" t="t" r="r" b="b"/>
              <a:pathLst>
                <a:path w="11833860" h="741045">
                  <a:moveTo>
                    <a:pt x="11833860" y="0"/>
                  </a:moveTo>
                  <a:lnTo>
                    <a:pt x="0" y="0"/>
                  </a:lnTo>
                  <a:lnTo>
                    <a:pt x="0" y="740663"/>
                  </a:lnTo>
                  <a:lnTo>
                    <a:pt x="11833860" y="740663"/>
                  </a:lnTo>
                  <a:lnTo>
                    <a:pt x="1183386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9163" y="339852"/>
              <a:ext cx="6458712" cy="618896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10895" y="355092"/>
              <a:ext cx="6184900" cy="5915025"/>
            </a:xfrm>
            <a:custGeom>
              <a:avLst/>
              <a:gdLst/>
              <a:ahLst/>
              <a:cxnLst/>
              <a:rect l="l" t="t" r="r" b="b"/>
              <a:pathLst>
                <a:path w="6184900" h="5915025">
                  <a:moveTo>
                    <a:pt x="6184392" y="0"/>
                  </a:moveTo>
                  <a:lnTo>
                    <a:pt x="0" y="0"/>
                  </a:lnTo>
                  <a:lnTo>
                    <a:pt x="0" y="5914644"/>
                  </a:lnTo>
                  <a:lnTo>
                    <a:pt x="6184392" y="5914644"/>
                  </a:lnTo>
                  <a:lnTo>
                    <a:pt x="61843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62711" y="1455419"/>
              <a:ext cx="6265164" cy="412699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7783" y="1650491"/>
              <a:ext cx="5695188" cy="355701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277100" y="1944624"/>
              <a:ext cx="4023360" cy="27940"/>
            </a:xfrm>
            <a:custGeom>
              <a:avLst/>
              <a:gdLst/>
              <a:ahLst/>
              <a:cxnLst/>
              <a:rect l="l" t="t" r="r" b="b"/>
              <a:pathLst>
                <a:path w="4023359" h="27939">
                  <a:moveTo>
                    <a:pt x="4023359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4023359" y="27432"/>
                  </a:lnTo>
                  <a:lnTo>
                    <a:pt x="402335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11971019" y="5760720"/>
            <a:ext cx="154305" cy="741045"/>
          </a:xfrm>
          <a:custGeom>
            <a:avLst/>
            <a:gdLst/>
            <a:ahLst/>
            <a:cxnLst/>
            <a:rect l="l" t="t" r="r" b="b"/>
            <a:pathLst>
              <a:path w="154304" h="741045">
                <a:moveTo>
                  <a:pt x="153924" y="0"/>
                </a:moveTo>
                <a:lnTo>
                  <a:pt x="0" y="0"/>
                </a:lnTo>
                <a:lnTo>
                  <a:pt x="0" y="740663"/>
                </a:lnTo>
                <a:lnTo>
                  <a:pt x="153924" y="740663"/>
                </a:lnTo>
                <a:lnTo>
                  <a:pt x="15392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6136" y="5701284"/>
            <a:ext cx="527685" cy="158750"/>
          </a:xfrm>
          <a:custGeom>
            <a:avLst/>
            <a:gdLst/>
            <a:ahLst/>
            <a:cxnLst/>
            <a:rect l="l" t="t" r="r" b="b"/>
            <a:pathLst>
              <a:path w="527685" h="158750">
                <a:moveTo>
                  <a:pt x="527304" y="0"/>
                </a:moveTo>
                <a:lnTo>
                  <a:pt x="0" y="0"/>
                </a:lnTo>
                <a:lnTo>
                  <a:pt x="0" y="158495"/>
                </a:lnTo>
                <a:lnTo>
                  <a:pt x="527304" y="158495"/>
                </a:lnTo>
                <a:lnTo>
                  <a:pt x="52730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26136" y="0"/>
            <a:ext cx="11497310" cy="6643370"/>
            <a:chOff x="326136" y="0"/>
            <a:chExt cx="11497310" cy="6643370"/>
          </a:xfrm>
        </p:grpSpPr>
        <p:sp>
          <p:nvSpPr>
            <p:cNvPr id="4" name="object 4"/>
            <p:cNvSpPr/>
            <p:nvPr/>
          </p:nvSpPr>
          <p:spPr>
            <a:xfrm>
              <a:off x="326136" y="0"/>
              <a:ext cx="527685" cy="5608320"/>
            </a:xfrm>
            <a:custGeom>
              <a:avLst/>
              <a:gdLst/>
              <a:ahLst/>
              <a:cxnLst/>
              <a:rect l="l" t="t" r="r" b="b"/>
              <a:pathLst>
                <a:path w="527685" h="5608320">
                  <a:moveTo>
                    <a:pt x="527304" y="0"/>
                  </a:moveTo>
                  <a:lnTo>
                    <a:pt x="0" y="0"/>
                  </a:lnTo>
                  <a:lnTo>
                    <a:pt x="0" y="5608320"/>
                  </a:lnTo>
                  <a:lnTo>
                    <a:pt x="527304" y="5608320"/>
                  </a:lnTo>
                  <a:lnTo>
                    <a:pt x="52730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7388" y="908303"/>
              <a:ext cx="11385804" cy="57348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79120" y="923544"/>
              <a:ext cx="11111865" cy="5461000"/>
            </a:xfrm>
            <a:custGeom>
              <a:avLst/>
              <a:gdLst/>
              <a:ahLst/>
              <a:cxnLst/>
              <a:rect l="l" t="t" r="r" b="b"/>
              <a:pathLst>
                <a:path w="11111865" h="5461000">
                  <a:moveTo>
                    <a:pt x="11111484" y="0"/>
                  </a:moveTo>
                  <a:lnTo>
                    <a:pt x="0" y="0"/>
                  </a:lnTo>
                  <a:lnTo>
                    <a:pt x="0" y="5460492"/>
                  </a:lnTo>
                  <a:lnTo>
                    <a:pt x="11111484" y="5460492"/>
                  </a:lnTo>
                  <a:lnTo>
                    <a:pt x="111114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6905" rIns="0" bIns="0" rtlCol="0">
            <a:spAutoFit/>
          </a:bodyPr>
          <a:lstStyle/>
          <a:p>
            <a:pPr marL="528955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latin typeface="Calibri"/>
                <a:cs typeface="Calibri"/>
              </a:rPr>
              <a:t>Споделяне</a:t>
            </a:r>
            <a:r>
              <a:rPr sz="4400" b="1" spc="-70" dirty="0">
                <a:latin typeface="Calibri"/>
                <a:cs typeface="Calibri"/>
              </a:rPr>
              <a:t> </a:t>
            </a:r>
            <a:r>
              <a:rPr sz="4400" b="1" dirty="0">
                <a:latin typeface="Calibri"/>
                <a:cs typeface="Calibri"/>
              </a:rPr>
              <a:t>на</a:t>
            </a:r>
            <a:r>
              <a:rPr sz="4400" b="1" spc="-65" dirty="0">
                <a:latin typeface="Calibri"/>
                <a:cs typeface="Calibri"/>
              </a:rPr>
              <a:t> </a:t>
            </a:r>
            <a:r>
              <a:rPr sz="4400" b="1" dirty="0">
                <a:latin typeface="Calibri"/>
                <a:cs typeface="Calibri"/>
              </a:rPr>
              <a:t>формуляра</a:t>
            </a:r>
            <a:r>
              <a:rPr sz="4400" b="1" spc="-95" dirty="0">
                <a:latin typeface="Calibri"/>
                <a:cs typeface="Calibri"/>
              </a:rPr>
              <a:t> </a:t>
            </a:r>
            <a:r>
              <a:rPr sz="4400" b="1" dirty="0">
                <a:latin typeface="Calibri"/>
                <a:cs typeface="Calibri"/>
              </a:rPr>
              <a:t>за</a:t>
            </a:r>
            <a:r>
              <a:rPr sz="4400" b="1" spc="-80" dirty="0">
                <a:latin typeface="Calibri"/>
                <a:cs typeface="Calibri"/>
              </a:rPr>
              <a:t> </a:t>
            </a:r>
            <a:r>
              <a:rPr sz="4400" b="1" spc="-10" dirty="0">
                <a:latin typeface="Calibri"/>
                <a:cs typeface="Calibri"/>
              </a:rPr>
              <a:t>попълване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66927" y="2092388"/>
            <a:ext cx="10865485" cy="4128770"/>
            <a:chOff x="566927" y="2092388"/>
            <a:chExt cx="10865485" cy="412877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927" y="2092388"/>
              <a:ext cx="7284720" cy="41285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1999" y="2287524"/>
              <a:ext cx="6714744" cy="35585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21751" y="3956304"/>
              <a:ext cx="403110" cy="52806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06156" y="3944111"/>
              <a:ext cx="948690" cy="56464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85859" y="3944111"/>
              <a:ext cx="441198" cy="56464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58071" y="3944111"/>
              <a:ext cx="1073657" cy="56464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62744" y="3944111"/>
              <a:ext cx="657605" cy="56464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149839" y="3944111"/>
              <a:ext cx="954786" cy="56464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834116" y="3944111"/>
              <a:ext cx="598157" cy="56464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106156" y="4370832"/>
              <a:ext cx="1251966" cy="56464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075420" y="4370832"/>
              <a:ext cx="1572005" cy="56464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311384" y="4370832"/>
              <a:ext cx="404622" cy="56464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21751" y="4924044"/>
              <a:ext cx="403110" cy="52806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06156" y="4911852"/>
              <a:ext cx="950213" cy="56464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60535" y="4911852"/>
              <a:ext cx="441198" cy="56464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104375" y="4911852"/>
              <a:ext cx="1168146" cy="56464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076687" y="4911852"/>
              <a:ext cx="953261" cy="56464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832592" y="4911852"/>
              <a:ext cx="599694" cy="56464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106156" y="5338572"/>
              <a:ext cx="1251966" cy="56464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075420" y="5338572"/>
              <a:ext cx="1572005" cy="56464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311384" y="5338572"/>
              <a:ext cx="400050" cy="564642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8057515" y="2054707"/>
            <a:ext cx="3212465" cy="3669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0000"/>
              </a:lnSpc>
              <a:spcBef>
                <a:spcPts val="100"/>
              </a:spcBef>
            </a:pPr>
            <a:r>
              <a:rPr sz="2000" i="1" dirty="0">
                <a:latin typeface="Calibri"/>
                <a:cs typeface="Calibri"/>
              </a:rPr>
              <a:t>Формуляра</a:t>
            </a:r>
            <a:r>
              <a:rPr sz="2000" i="1" spc="240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може</a:t>
            </a:r>
            <a:r>
              <a:rPr sz="2000" i="1" spc="245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да</a:t>
            </a:r>
            <a:r>
              <a:rPr sz="2000" i="1" spc="240" dirty="0">
                <a:latin typeface="Calibri"/>
                <a:cs typeface="Calibri"/>
              </a:rPr>
              <a:t>  </a:t>
            </a:r>
            <a:r>
              <a:rPr sz="2000" i="1" spc="-20" dirty="0">
                <a:latin typeface="Calibri"/>
                <a:cs typeface="Calibri"/>
              </a:rPr>
              <a:t>бъде </a:t>
            </a:r>
            <a:r>
              <a:rPr sz="2000" i="1" dirty="0">
                <a:latin typeface="Calibri"/>
                <a:cs typeface="Calibri"/>
              </a:rPr>
              <a:t>споделен</a:t>
            </a:r>
            <a:r>
              <a:rPr sz="2000" i="1" spc="459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и</a:t>
            </a:r>
            <a:r>
              <a:rPr sz="2000" i="1" spc="46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попълнен,</a:t>
            </a:r>
            <a:r>
              <a:rPr sz="2000" i="1" spc="455" dirty="0">
                <a:latin typeface="Calibri"/>
                <a:cs typeface="Calibri"/>
              </a:rPr>
              <a:t> </a:t>
            </a:r>
            <a:r>
              <a:rPr sz="2000" i="1" spc="-20" dirty="0">
                <a:latin typeface="Calibri"/>
                <a:cs typeface="Calibri"/>
              </a:rPr>
              <a:t>като </a:t>
            </a:r>
            <a:r>
              <a:rPr sz="2000" i="1" dirty="0">
                <a:latin typeface="Calibri"/>
                <a:cs typeface="Calibri"/>
              </a:rPr>
              <a:t>преди</a:t>
            </a:r>
            <a:r>
              <a:rPr sz="2000" i="1" spc="210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това</a:t>
            </a:r>
            <a:r>
              <a:rPr sz="2000" i="1" spc="204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изберем</a:t>
            </a:r>
            <a:r>
              <a:rPr sz="2000" i="1" spc="204" dirty="0">
                <a:latin typeface="Calibri"/>
                <a:cs typeface="Calibri"/>
              </a:rPr>
              <a:t>  </a:t>
            </a:r>
            <a:r>
              <a:rPr sz="2000" i="1" spc="-20" dirty="0">
                <a:latin typeface="Calibri"/>
                <a:cs typeface="Calibri"/>
              </a:rPr>
              <a:t>една </a:t>
            </a:r>
            <a:r>
              <a:rPr sz="2000" i="1" dirty="0">
                <a:latin typeface="Calibri"/>
                <a:cs typeface="Calibri"/>
              </a:rPr>
              <a:t>от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двете</a:t>
            </a:r>
            <a:r>
              <a:rPr sz="2000" i="1" spc="-1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опции:</a:t>
            </a:r>
            <a:endParaRPr sz="2000">
              <a:latin typeface="Calibri"/>
              <a:cs typeface="Calibri"/>
            </a:endParaRPr>
          </a:p>
          <a:p>
            <a:pPr marL="205104" marR="5715" indent="-193040" algn="just">
              <a:lnSpc>
                <a:spcPct val="140100"/>
              </a:lnSpc>
              <a:spcBef>
                <a:spcPts val="894"/>
              </a:spcBef>
              <a:buFont typeface="Arial MT"/>
              <a:buChar char="•"/>
              <a:tabLst>
                <a:tab pos="207645" algn="l"/>
              </a:tabLst>
            </a:pPr>
            <a:r>
              <a:rPr sz="2000" i="1" dirty="0">
                <a:latin typeface="Calibri"/>
                <a:cs typeface="Calibri"/>
              </a:rPr>
              <a:t>Всеки</a:t>
            </a:r>
            <a:r>
              <a:rPr sz="2000" i="1" spc="2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с</a:t>
            </a:r>
            <a:r>
              <a:rPr sz="2000" i="1" spc="3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връзка</a:t>
            </a:r>
            <a:r>
              <a:rPr sz="2000" i="1" spc="3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ще</a:t>
            </a:r>
            <a:r>
              <a:rPr sz="2000" i="1" spc="3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може</a:t>
            </a:r>
            <a:r>
              <a:rPr sz="2000" i="1" spc="25" dirty="0">
                <a:latin typeface="Calibri"/>
                <a:cs typeface="Calibri"/>
              </a:rPr>
              <a:t> </a:t>
            </a:r>
            <a:r>
              <a:rPr sz="2000" i="1" spc="-25" dirty="0">
                <a:latin typeface="Calibri"/>
                <a:cs typeface="Calibri"/>
              </a:rPr>
              <a:t>да 	</a:t>
            </a:r>
            <a:r>
              <a:rPr sz="2000" i="1" dirty="0">
                <a:latin typeface="Calibri"/>
                <a:cs typeface="Calibri"/>
              </a:rPr>
              <a:t>попълва</a:t>
            </a:r>
            <a:r>
              <a:rPr sz="2000" i="1" spc="-50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формуляра;</a:t>
            </a:r>
            <a:endParaRPr sz="2000">
              <a:latin typeface="Calibri"/>
              <a:cs typeface="Calibri"/>
            </a:endParaRPr>
          </a:p>
          <a:p>
            <a:pPr marL="205104" marR="7620" indent="-193040" algn="just">
              <a:lnSpc>
                <a:spcPct val="140000"/>
              </a:lnSpc>
              <a:spcBef>
                <a:spcPts val="900"/>
              </a:spcBef>
              <a:buFont typeface="Arial MT"/>
              <a:buChar char="•"/>
              <a:tabLst>
                <a:tab pos="207645" algn="l"/>
              </a:tabLst>
            </a:pPr>
            <a:r>
              <a:rPr sz="2000" i="1" dirty="0">
                <a:latin typeface="Calibri"/>
                <a:cs typeface="Calibri"/>
              </a:rPr>
              <a:t>Всеки</a:t>
            </a:r>
            <a:r>
              <a:rPr sz="2000" i="1" spc="80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с</a:t>
            </a:r>
            <a:r>
              <a:rPr sz="2000" i="1" spc="75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профил</a:t>
            </a:r>
            <a:r>
              <a:rPr sz="2000" i="1" spc="85" dirty="0">
                <a:latin typeface="Calibri"/>
                <a:cs typeface="Calibri"/>
              </a:rPr>
              <a:t>  </a:t>
            </a:r>
            <a:r>
              <a:rPr sz="2000" i="1" dirty="0">
                <a:latin typeface="Calibri"/>
                <a:cs typeface="Calibri"/>
              </a:rPr>
              <a:t>може</a:t>
            </a:r>
            <a:r>
              <a:rPr sz="2000" i="1" spc="80" dirty="0">
                <a:latin typeface="Calibri"/>
                <a:cs typeface="Calibri"/>
              </a:rPr>
              <a:t>  </a:t>
            </a:r>
            <a:r>
              <a:rPr sz="2000" i="1" spc="-25" dirty="0">
                <a:latin typeface="Calibri"/>
                <a:cs typeface="Calibri"/>
              </a:rPr>
              <a:t>да 	</a:t>
            </a:r>
            <a:r>
              <a:rPr sz="2000" i="1" dirty="0">
                <a:latin typeface="Calibri"/>
                <a:cs typeface="Calibri"/>
              </a:rPr>
              <a:t>попълва</a:t>
            </a:r>
            <a:r>
              <a:rPr sz="2000" i="1" spc="-50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формуляра.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2984" y="1845564"/>
            <a:ext cx="135890" cy="3200400"/>
          </a:xfrm>
          <a:custGeom>
            <a:avLst/>
            <a:gdLst/>
            <a:ahLst/>
            <a:cxnLst/>
            <a:rect l="l" t="t" r="r" b="b"/>
            <a:pathLst>
              <a:path w="135890" h="3200400">
                <a:moveTo>
                  <a:pt x="0" y="3200400"/>
                </a:moveTo>
                <a:lnTo>
                  <a:pt x="135636" y="3200400"/>
                </a:lnTo>
                <a:lnTo>
                  <a:pt x="135636" y="0"/>
                </a:lnTo>
                <a:lnTo>
                  <a:pt x="0" y="0"/>
                </a:lnTo>
                <a:lnTo>
                  <a:pt x="0" y="32004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46888" y="0"/>
            <a:ext cx="11945620" cy="6858000"/>
            <a:chOff x="246888" y="0"/>
            <a:chExt cx="11945620" cy="6858000"/>
          </a:xfrm>
        </p:grpSpPr>
        <p:sp>
          <p:nvSpPr>
            <p:cNvPr id="4" name="object 4"/>
            <p:cNvSpPr/>
            <p:nvPr/>
          </p:nvSpPr>
          <p:spPr>
            <a:xfrm>
              <a:off x="7414259" y="0"/>
              <a:ext cx="4777740" cy="6858000"/>
            </a:xfrm>
            <a:custGeom>
              <a:avLst/>
              <a:gdLst/>
              <a:ahLst/>
              <a:cxnLst/>
              <a:rect l="l" t="t" r="r" b="b"/>
              <a:pathLst>
                <a:path w="4777740" h="6858000">
                  <a:moveTo>
                    <a:pt x="477774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4777740" y="6858000"/>
                  </a:lnTo>
                  <a:lnTo>
                    <a:pt x="477774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6888" y="842759"/>
              <a:ext cx="11340084" cy="54833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88620" y="858011"/>
              <a:ext cx="11066145" cy="5209540"/>
            </a:xfrm>
            <a:custGeom>
              <a:avLst/>
              <a:gdLst/>
              <a:ahLst/>
              <a:cxnLst/>
              <a:rect l="l" t="t" r="r" b="b"/>
              <a:pathLst>
                <a:path w="11066145" h="5209540">
                  <a:moveTo>
                    <a:pt x="11065764" y="0"/>
                  </a:moveTo>
                  <a:lnTo>
                    <a:pt x="0" y="0"/>
                  </a:lnTo>
                  <a:lnTo>
                    <a:pt x="0" y="5209032"/>
                  </a:lnTo>
                  <a:lnTo>
                    <a:pt x="11065764" y="5209032"/>
                  </a:lnTo>
                  <a:lnTo>
                    <a:pt x="110657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943" y="2042160"/>
              <a:ext cx="9893046" cy="15582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79" y="3322320"/>
              <a:ext cx="9993630" cy="1558289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370202" y="1783750"/>
            <a:ext cx="9100185" cy="258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0810">
              <a:lnSpc>
                <a:spcPct val="150000"/>
              </a:lnSpc>
              <a:spcBef>
                <a:spcPts val="100"/>
              </a:spcBef>
            </a:pPr>
            <a:r>
              <a:rPr sz="5600" b="1" spc="-10" dirty="0">
                <a:latin typeface="Calibri"/>
                <a:cs typeface="Calibri"/>
              </a:rPr>
              <a:t>СОРТИРАНЕ,</a:t>
            </a:r>
            <a:r>
              <a:rPr sz="5600" b="1" spc="-295" dirty="0">
                <a:latin typeface="Calibri"/>
                <a:cs typeface="Calibri"/>
              </a:rPr>
              <a:t> </a:t>
            </a:r>
            <a:r>
              <a:rPr sz="5600" b="1" spc="-10" dirty="0">
                <a:latin typeface="Calibri"/>
                <a:cs typeface="Calibri"/>
              </a:rPr>
              <a:t>ВАЛИДИРАНЕ</a:t>
            </a:r>
            <a:r>
              <a:rPr sz="5600" b="1" spc="-295" dirty="0">
                <a:latin typeface="Calibri"/>
                <a:cs typeface="Calibri"/>
              </a:rPr>
              <a:t> </a:t>
            </a:r>
            <a:r>
              <a:rPr sz="5600" b="1" spc="-50" dirty="0">
                <a:latin typeface="Calibri"/>
                <a:cs typeface="Calibri"/>
              </a:rPr>
              <a:t>И </a:t>
            </a:r>
            <a:r>
              <a:rPr sz="5600" b="1" spc="-10" dirty="0">
                <a:latin typeface="Calibri"/>
                <a:cs typeface="Calibri"/>
              </a:rPr>
              <a:t>ФИЛТРИРАНЕ</a:t>
            </a:r>
            <a:r>
              <a:rPr sz="5600" b="1" spc="-100" dirty="0">
                <a:latin typeface="Calibri"/>
                <a:cs typeface="Calibri"/>
              </a:rPr>
              <a:t> </a:t>
            </a:r>
            <a:r>
              <a:rPr sz="5600" b="1" dirty="0">
                <a:latin typeface="Calibri"/>
                <a:cs typeface="Calibri"/>
              </a:rPr>
              <a:t>НА</a:t>
            </a:r>
            <a:r>
              <a:rPr sz="5600" b="1" spc="-75" dirty="0">
                <a:latin typeface="Calibri"/>
                <a:cs typeface="Calibri"/>
              </a:rPr>
              <a:t> </a:t>
            </a:r>
            <a:r>
              <a:rPr sz="5600" b="1" dirty="0">
                <a:latin typeface="Calibri"/>
                <a:cs typeface="Calibri"/>
              </a:rPr>
              <a:t>ДАННИ</a:t>
            </a:r>
            <a:r>
              <a:rPr sz="5600" b="1" spc="-85" dirty="0">
                <a:latin typeface="Calibri"/>
                <a:cs typeface="Calibri"/>
              </a:rPr>
              <a:t> </a:t>
            </a:r>
            <a:r>
              <a:rPr sz="5600" b="1" dirty="0">
                <a:latin typeface="Calibri"/>
                <a:cs typeface="Calibri"/>
              </a:rPr>
              <a:t>В</a:t>
            </a:r>
            <a:r>
              <a:rPr sz="5600" b="1" spc="-55" dirty="0">
                <a:latin typeface="Calibri"/>
                <a:cs typeface="Calibri"/>
              </a:rPr>
              <a:t> </a:t>
            </a:r>
            <a:r>
              <a:rPr sz="5600" b="1" spc="-25" dirty="0">
                <a:latin typeface="Calibri"/>
                <a:cs typeface="Calibri"/>
              </a:rPr>
              <a:t>ЕТ</a:t>
            </a:r>
            <a:endParaRPr sz="56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1842516"/>
            <a:ext cx="152400" cy="3200400"/>
          </a:xfrm>
          <a:custGeom>
            <a:avLst/>
            <a:gdLst/>
            <a:ahLst/>
            <a:cxnLst/>
            <a:rect l="l" t="t" r="r" b="b"/>
            <a:pathLst>
              <a:path w="152400" h="3200400">
                <a:moveTo>
                  <a:pt x="152400" y="0"/>
                </a:moveTo>
                <a:lnTo>
                  <a:pt x="0" y="0"/>
                </a:lnTo>
                <a:lnTo>
                  <a:pt x="0" y="3200399"/>
                </a:lnTo>
                <a:lnTo>
                  <a:pt x="152400" y="3200399"/>
                </a:lnTo>
                <a:lnTo>
                  <a:pt x="1524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644395"/>
            <a:ext cx="11515725" cy="5085715"/>
            <a:chOff x="0" y="1644395"/>
            <a:chExt cx="11515725" cy="5085715"/>
          </a:xfrm>
        </p:grpSpPr>
        <p:sp>
          <p:nvSpPr>
            <p:cNvPr id="3" name="object 3"/>
            <p:cNvSpPr/>
            <p:nvPr/>
          </p:nvSpPr>
          <p:spPr>
            <a:xfrm>
              <a:off x="0" y="1999487"/>
              <a:ext cx="11454765" cy="782320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384" y="0"/>
                  </a:moveTo>
                  <a:lnTo>
                    <a:pt x="0" y="0"/>
                  </a:lnTo>
                  <a:lnTo>
                    <a:pt x="0" y="781812"/>
                  </a:lnTo>
                  <a:lnTo>
                    <a:pt x="11454384" y="781812"/>
                  </a:lnTo>
                  <a:lnTo>
                    <a:pt x="1145438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8463"/>
              <a:ext cx="11515344" cy="45415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2203703"/>
              <a:ext cx="11383010" cy="4267200"/>
            </a:xfrm>
            <a:custGeom>
              <a:avLst/>
              <a:gdLst/>
              <a:ahLst/>
              <a:cxnLst/>
              <a:rect l="l" t="t" r="r" b="b"/>
              <a:pathLst>
                <a:path w="11383010" h="4267200">
                  <a:moveTo>
                    <a:pt x="11382756" y="0"/>
                  </a:moveTo>
                  <a:lnTo>
                    <a:pt x="0" y="0"/>
                  </a:lnTo>
                  <a:lnTo>
                    <a:pt x="0" y="4267200"/>
                  </a:lnTo>
                  <a:lnTo>
                    <a:pt x="11382756" y="4267200"/>
                  </a:lnTo>
                  <a:lnTo>
                    <a:pt x="113827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99616" y="1992756"/>
              <a:ext cx="1108075" cy="17145"/>
            </a:xfrm>
            <a:custGeom>
              <a:avLst/>
              <a:gdLst/>
              <a:ahLst/>
              <a:cxnLst/>
              <a:rect l="l" t="t" r="r" b="b"/>
              <a:pathLst>
                <a:path w="1108075" h="17144">
                  <a:moveTo>
                    <a:pt x="1107948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107948" y="16763"/>
                  </a:lnTo>
                  <a:lnTo>
                    <a:pt x="11079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69464" y="1644395"/>
              <a:ext cx="1119377" cy="56464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3476" y="4776216"/>
              <a:ext cx="1535429" cy="56464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5987" y="5341619"/>
              <a:ext cx="403110" cy="52806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3919" y="5329427"/>
              <a:ext cx="1475994" cy="56464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23872" y="5329427"/>
              <a:ext cx="462546" cy="56464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50364" y="5329427"/>
              <a:ext cx="4016502" cy="56464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3919" y="5756148"/>
              <a:ext cx="3060954" cy="56464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01420" y="646023"/>
            <a:ext cx="6348095" cy="5494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944244" indent="-228600">
              <a:lnSpc>
                <a:spcPct val="14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000" i="1" dirty="0">
                <a:latin typeface="Calibri"/>
                <a:cs typeface="Calibri"/>
              </a:rPr>
              <a:t>Всеки</a:t>
            </a:r>
            <a:r>
              <a:rPr sz="2000" i="1" spc="-4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обект</a:t>
            </a:r>
            <a:r>
              <a:rPr sz="2000" i="1" spc="-5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има</a:t>
            </a:r>
            <a:r>
              <a:rPr sz="2000" i="1" spc="-6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различни</a:t>
            </a:r>
            <a:r>
              <a:rPr sz="2000" i="1" spc="-5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свойства,</a:t>
            </a:r>
            <a:r>
              <a:rPr sz="2000" i="1" spc="-3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които</a:t>
            </a:r>
            <a:r>
              <a:rPr sz="2000" i="1" spc="-45" dirty="0">
                <a:latin typeface="Calibri"/>
                <a:cs typeface="Calibri"/>
              </a:rPr>
              <a:t> </a:t>
            </a:r>
            <a:r>
              <a:rPr sz="2000" i="1" spc="-25" dirty="0">
                <a:latin typeface="Calibri"/>
                <a:cs typeface="Calibri"/>
              </a:rPr>
              <a:t>го </a:t>
            </a:r>
            <a:r>
              <a:rPr sz="2000" i="1" spc="-10" dirty="0">
                <a:latin typeface="Calibri"/>
                <a:cs typeface="Calibri"/>
              </a:rPr>
              <a:t>описват.</a:t>
            </a:r>
            <a:endParaRPr sz="2000">
              <a:latin typeface="Calibri"/>
              <a:cs typeface="Calibri"/>
            </a:endParaRPr>
          </a:p>
          <a:p>
            <a:pPr marL="697865" lvl="1" indent="-228600">
              <a:lnSpc>
                <a:spcPct val="100000"/>
              </a:lnSpc>
              <a:spcBef>
                <a:spcPts val="1560"/>
              </a:spcBef>
              <a:buFont typeface="Arial MT"/>
              <a:buChar char="•"/>
              <a:tabLst>
                <a:tab pos="697865" algn="l"/>
              </a:tabLst>
            </a:pPr>
            <a:r>
              <a:rPr sz="2000" i="1" dirty="0">
                <a:latin typeface="Calibri"/>
                <a:cs typeface="Calibri"/>
              </a:rPr>
              <a:t>Например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Ученик</a:t>
            </a:r>
            <a:endParaRPr sz="2000">
              <a:latin typeface="Calibri"/>
              <a:cs typeface="Calibri"/>
            </a:endParaRPr>
          </a:p>
          <a:p>
            <a:pPr marL="3441700" lvl="2" indent="-228600">
              <a:lnSpc>
                <a:spcPct val="100000"/>
              </a:lnSpc>
              <a:spcBef>
                <a:spcPts val="815"/>
              </a:spcBef>
              <a:buFont typeface="Arial MT"/>
              <a:buChar char="•"/>
              <a:tabLst>
                <a:tab pos="3441700" algn="l"/>
              </a:tabLst>
            </a:pPr>
            <a:r>
              <a:rPr sz="2000" i="1" spc="-25" dirty="0">
                <a:latin typeface="Calibri"/>
                <a:cs typeface="Calibri"/>
              </a:rPr>
              <a:t>име</a:t>
            </a:r>
            <a:endParaRPr sz="2000">
              <a:latin typeface="Calibri"/>
              <a:cs typeface="Calibri"/>
            </a:endParaRPr>
          </a:p>
          <a:p>
            <a:pPr marL="3441700" lvl="2" indent="-228600">
              <a:lnSpc>
                <a:spcPct val="100000"/>
              </a:lnSpc>
              <a:spcBef>
                <a:spcPts val="495"/>
              </a:spcBef>
              <a:buFont typeface="Arial MT"/>
              <a:buChar char="•"/>
              <a:tabLst>
                <a:tab pos="3441700" algn="l"/>
              </a:tabLst>
            </a:pPr>
            <a:r>
              <a:rPr sz="2000" i="1" spc="-25" dirty="0">
                <a:latin typeface="Calibri"/>
                <a:cs typeface="Calibri"/>
              </a:rPr>
              <a:t>ЕГН</a:t>
            </a:r>
            <a:endParaRPr sz="2000">
              <a:latin typeface="Calibri"/>
              <a:cs typeface="Calibri"/>
            </a:endParaRPr>
          </a:p>
          <a:p>
            <a:pPr marL="3441700" lvl="2" indent="-228600">
              <a:lnSpc>
                <a:spcPct val="100000"/>
              </a:lnSpc>
              <a:spcBef>
                <a:spcPts val="500"/>
              </a:spcBef>
              <a:buFont typeface="Arial MT"/>
              <a:buChar char="•"/>
              <a:tabLst>
                <a:tab pos="3441700" algn="l"/>
              </a:tabLst>
            </a:pPr>
            <a:r>
              <a:rPr sz="2000" i="1" spc="-10" dirty="0">
                <a:latin typeface="Calibri"/>
                <a:cs typeface="Calibri"/>
              </a:rPr>
              <a:t>адрес</a:t>
            </a:r>
            <a:endParaRPr sz="2000">
              <a:latin typeface="Calibri"/>
              <a:cs typeface="Calibri"/>
            </a:endParaRPr>
          </a:p>
          <a:p>
            <a:pPr marL="3441700" lvl="2" indent="-228600">
              <a:lnSpc>
                <a:spcPct val="100000"/>
              </a:lnSpc>
              <a:spcBef>
                <a:spcPts val="509"/>
              </a:spcBef>
              <a:buFont typeface="Arial MT"/>
              <a:buChar char="•"/>
              <a:tabLst>
                <a:tab pos="3441700" algn="l"/>
              </a:tabLst>
            </a:pPr>
            <a:r>
              <a:rPr sz="2000" i="1" spc="-10" dirty="0">
                <a:latin typeface="Calibri"/>
                <a:cs typeface="Calibri"/>
              </a:rPr>
              <a:t>училище</a:t>
            </a:r>
            <a:endParaRPr sz="2000">
              <a:latin typeface="Calibri"/>
              <a:cs typeface="Calibri"/>
            </a:endParaRPr>
          </a:p>
          <a:p>
            <a:pPr marL="3441700" lvl="2" indent="-228600">
              <a:lnSpc>
                <a:spcPct val="100000"/>
              </a:lnSpc>
              <a:spcBef>
                <a:spcPts val="490"/>
              </a:spcBef>
              <a:buFont typeface="Arial MT"/>
              <a:buChar char="•"/>
              <a:tabLst>
                <a:tab pos="3441700" algn="l"/>
              </a:tabLst>
            </a:pPr>
            <a:r>
              <a:rPr sz="2000" i="1" spc="-20" dirty="0">
                <a:latin typeface="Calibri"/>
                <a:cs typeface="Calibri"/>
              </a:rPr>
              <a:t>клас</a:t>
            </a:r>
            <a:endParaRPr sz="2000">
              <a:latin typeface="Calibri"/>
              <a:cs typeface="Calibri"/>
            </a:endParaRPr>
          </a:p>
          <a:p>
            <a:pPr marL="3441700" lvl="2" indent="-228600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3441700" algn="l"/>
              </a:tabLst>
            </a:pPr>
            <a:r>
              <a:rPr sz="2000" i="1" dirty="0">
                <a:latin typeface="Calibri"/>
                <a:cs typeface="Calibri"/>
              </a:rPr>
              <a:t>номер</a:t>
            </a:r>
            <a:r>
              <a:rPr sz="2000" i="1" spc="-5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в </a:t>
            </a:r>
            <a:r>
              <a:rPr sz="2000" i="1" spc="-20" dirty="0">
                <a:latin typeface="Calibri"/>
                <a:cs typeface="Calibri"/>
              </a:rPr>
              <a:t>клас</a:t>
            </a:r>
            <a:endParaRPr sz="2000">
              <a:latin typeface="Calibri"/>
              <a:cs typeface="Calibri"/>
            </a:endParaRPr>
          </a:p>
          <a:p>
            <a:pPr marL="3441700" lvl="2" indent="-228600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3441700" algn="l"/>
              </a:tabLst>
            </a:pPr>
            <a:r>
              <a:rPr sz="2000" i="1" spc="-25" dirty="0">
                <a:latin typeface="Calibri"/>
                <a:cs typeface="Calibri"/>
              </a:rPr>
              <a:t>пол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645"/>
              </a:spcBef>
              <a:buFont typeface="Arial MT"/>
              <a:buChar char="•"/>
              <a:tabLst>
                <a:tab pos="240665" algn="l"/>
              </a:tabLst>
            </a:pPr>
            <a:r>
              <a:rPr sz="2000" i="1" dirty="0">
                <a:latin typeface="Calibri"/>
                <a:cs typeface="Calibri"/>
              </a:rPr>
              <a:t>В</a:t>
            </a:r>
            <a:r>
              <a:rPr sz="2000" i="1" spc="-3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ИТ</a:t>
            </a:r>
            <a:r>
              <a:rPr sz="2000" i="1" spc="-2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свойствата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на</a:t>
            </a:r>
            <a:r>
              <a:rPr sz="2000" i="1" spc="-3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обектите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се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наричат</a:t>
            </a:r>
            <a:r>
              <a:rPr sz="2000" i="1" spc="-3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атрибути</a:t>
            </a:r>
            <a:r>
              <a:rPr sz="2000" i="1" spc="-1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955"/>
              </a:spcBef>
              <a:buFont typeface="Arial MT"/>
              <a:buChar char="•"/>
              <a:tabLst>
                <a:tab pos="240665" algn="l"/>
              </a:tabLst>
            </a:pPr>
            <a:r>
              <a:rPr sz="2000" b="1" i="1" dirty="0">
                <a:latin typeface="Calibri"/>
                <a:cs typeface="Calibri"/>
              </a:rPr>
              <a:t>Атрибут</a:t>
            </a:r>
            <a:r>
              <a:rPr sz="2000" b="1" i="1" spc="-6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–съвкупност</a:t>
            </a:r>
            <a:r>
              <a:rPr sz="2000" i="1" spc="-3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от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свойства,</a:t>
            </a:r>
            <a:r>
              <a:rPr sz="2000" i="1" spc="-30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които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  <a:spcBef>
                <a:spcPts val="960"/>
              </a:spcBef>
            </a:pPr>
            <a:r>
              <a:rPr sz="2000" i="1" spc="-10" dirty="0">
                <a:latin typeface="Calibri"/>
                <a:cs typeface="Calibri"/>
              </a:rPr>
              <a:t>характеризират</a:t>
            </a:r>
            <a:r>
              <a:rPr sz="2000" i="1" spc="-20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обект.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470647" y="1997964"/>
            <a:ext cx="4224655" cy="3660775"/>
            <a:chOff x="7470647" y="1997964"/>
            <a:chExt cx="4224655" cy="3660775"/>
          </a:xfrm>
        </p:grpSpPr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70647" y="2627376"/>
              <a:ext cx="3444240" cy="303123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1542776" y="1997964"/>
              <a:ext cx="152400" cy="782320"/>
            </a:xfrm>
            <a:custGeom>
              <a:avLst/>
              <a:gdLst/>
              <a:ahLst/>
              <a:cxnLst/>
              <a:rect l="l" t="t" r="r" b="b"/>
              <a:pathLst>
                <a:path w="152400" h="782319">
                  <a:moveTo>
                    <a:pt x="152400" y="0"/>
                  </a:moveTo>
                  <a:lnTo>
                    <a:pt x="0" y="0"/>
                  </a:lnTo>
                  <a:lnTo>
                    <a:pt x="0" y="781812"/>
                  </a:lnTo>
                  <a:lnTo>
                    <a:pt x="152400" y="781812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985516"/>
            <a:ext cx="196850" cy="673735"/>
          </a:xfrm>
          <a:custGeom>
            <a:avLst/>
            <a:gdLst/>
            <a:ahLst/>
            <a:cxnLst/>
            <a:rect l="l" t="t" r="r" b="b"/>
            <a:pathLst>
              <a:path w="196850" h="673735">
                <a:moveTo>
                  <a:pt x="196596" y="0"/>
                </a:moveTo>
                <a:lnTo>
                  <a:pt x="0" y="0"/>
                </a:lnTo>
                <a:lnTo>
                  <a:pt x="0" y="673608"/>
                </a:lnTo>
                <a:lnTo>
                  <a:pt x="196596" y="673608"/>
                </a:lnTo>
                <a:lnTo>
                  <a:pt x="19659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8224" y="2985516"/>
            <a:ext cx="195580" cy="673735"/>
          </a:xfrm>
          <a:custGeom>
            <a:avLst/>
            <a:gdLst/>
            <a:ahLst/>
            <a:cxnLst/>
            <a:rect l="l" t="t" r="r" b="b"/>
            <a:pathLst>
              <a:path w="195579" h="673735">
                <a:moveTo>
                  <a:pt x="195072" y="0"/>
                </a:moveTo>
                <a:lnTo>
                  <a:pt x="0" y="0"/>
                </a:lnTo>
                <a:lnTo>
                  <a:pt x="0" y="673608"/>
                </a:lnTo>
                <a:lnTo>
                  <a:pt x="195072" y="673608"/>
                </a:lnTo>
                <a:lnTo>
                  <a:pt x="19507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4923" y="2985516"/>
            <a:ext cx="196850" cy="673735"/>
          </a:xfrm>
          <a:custGeom>
            <a:avLst/>
            <a:gdLst/>
            <a:ahLst/>
            <a:cxnLst/>
            <a:rect l="l" t="t" r="r" b="b"/>
            <a:pathLst>
              <a:path w="196850" h="673735">
                <a:moveTo>
                  <a:pt x="196595" y="0"/>
                </a:moveTo>
                <a:lnTo>
                  <a:pt x="0" y="0"/>
                </a:lnTo>
                <a:lnTo>
                  <a:pt x="0" y="673608"/>
                </a:lnTo>
                <a:lnTo>
                  <a:pt x="196595" y="673608"/>
                </a:lnTo>
                <a:lnTo>
                  <a:pt x="19659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876044" y="0"/>
            <a:ext cx="10316210" cy="6858000"/>
            <a:chOff x="1876044" y="0"/>
            <a:chExt cx="10316210" cy="6858000"/>
          </a:xfrm>
        </p:grpSpPr>
        <p:sp>
          <p:nvSpPr>
            <p:cNvPr id="6" name="object 6"/>
            <p:cNvSpPr/>
            <p:nvPr/>
          </p:nvSpPr>
          <p:spPr>
            <a:xfrm>
              <a:off x="10696955" y="0"/>
              <a:ext cx="1495425" cy="6858000"/>
            </a:xfrm>
            <a:custGeom>
              <a:avLst/>
              <a:gdLst/>
              <a:ahLst/>
              <a:cxnLst/>
              <a:rect l="l" t="t" r="r" b="b"/>
              <a:pathLst>
                <a:path w="1495425" h="6858000">
                  <a:moveTo>
                    <a:pt x="149504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5044" y="6858000"/>
                  </a:lnTo>
                  <a:lnTo>
                    <a:pt x="149504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4311" y="376440"/>
              <a:ext cx="6283451" cy="629107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686044" y="391668"/>
              <a:ext cx="6009640" cy="6017260"/>
            </a:xfrm>
            <a:custGeom>
              <a:avLst/>
              <a:gdLst/>
              <a:ahLst/>
              <a:cxnLst/>
              <a:rect l="l" t="t" r="r" b="b"/>
              <a:pathLst>
                <a:path w="6009640" h="6017260">
                  <a:moveTo>
                    <a:pt x="6009132" y="0"/>
                  </a:moveTo>
                  <a:lnTo>
                    <a:pt x="0" y="0"/>
                  </a:lnTo>
                  <a:lnTo>
                    <a:pt x="0" y="6016752"/>
                  </a:lnTo>
                  <a:lnTo>
                    <a:pt x="6009132" y="6016752"/>
                  </a:lnTo>
                  <a:lnTo>
                    <a:pt x="60091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70978" y="340106"/>
              <a:ext cx="3031248" cy="29190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76044" y="4052315"/>
              <a:ext cx="1149858" cy="6774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97979" y="4052315"/>
              <a:ext cx="916685" cy="67741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83196" y="4052315"/>
              <a:ext cx="617981" cy="67741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5135" y="4052315"/>
              <a:ext cx="1050798" cy="67741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33332" y="4052315"/>
              <a:ext cx="1346453" cy="6774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45267" y="4052315"/>
              <a:ext cx="916685" cy="677418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75563" y="2011806"/>
            <a:ext cx="10530840" cy="2499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7365" marR="5745480" algn="just">
              <a:lnSpc>
                <a:spcPct val="150000"/>
              </a:lnSpc>
              <a:spcBef>
                <a:spcPts val="100"/>
              </a:spcBef>
            </a:pPr>
            <a:r>
              <a:rPr sz="2400" i="1" dirty="0">
                <a:latin typeface="Calibri"/>
                <a:cs typeface="Calibri"/>
              </a:rPr>
              <a:t>Подреждане</a:t>
            </a:r>
            <a:r>
              <a:rPr sz="2400" i="1" spc="315" dirty="0">
                <a:latin typeface="Calibri"/>
                <a:cs typeface="Calibri"/>
              </a:rPr>
              <a:t>    </a:t>
            </a:r>
            <a:r>
              <a:rPr sz="2400" i="1" dirty="0">
                <a:latin typeface="Calibri"/>
                <a:cs typeface="Calibri"/>
              </a:rPr>
              <a:t>на</a:t>
            </a:r>
            <a:r>
              <a:rPr sz="2400" i="1" spc="315" dirty="0">
                <a:latin typeface="Calibri"/>
                <a:cs typeface="Calibri"/>
              </a:rPr>
              <a:t>    </a:t>
            </a:r>
            <a:r>
              <a:rPr sz="2400" i="1" dirty="0">
                <a:latin typeface="Calibri"/>
                <a:cs typeface="Calibri"/>
              </a:rPr>
              <a:t>данни</a:t>
            </a:r>
            <a:r>
              <a:rPr sz="2400" i="1" spc="315" dirty="0">
                <a:latin typeface="Calibri"/>
                <a:cs typeface="Calibri"/>
              </a:rPr>
              <a:t>    </a:t>
            </a:r>
            <a:r>
              <a:rPr sz="2400" i="1" spc="-50" dirty="0">
                <a:latin typeface="Calibri"/>
                <a:cs typeface="Calibri"/>
              </a:rPr>
              <a:t>в </a:t>
            </a:r>
            <a:r>
              <a:rPr sz="2400" i="1" dirty="0">
                <a:latin typeface="Calibri"/>
                <a:cs typeface="Calibri"/>
              </a:rPr>
              <a:t>определен</a:t>
            </a:r>
            <a:r>
              <a:rPr sz="2400" i="1" spc="12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ред</a:t>
            </a:r>
            <a:r>
              <a:rPr sz="2400" i="1" spc="12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спрямо</a:t>
            </a:r>
            <a:r>
              <a:rPr sz="2400" i="1" spc="13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един</a:t>
            </a:r>
            <a:r>
              <a:rPr sz="2400" i="1" spc="125" dirty="0">
                <a:latin typeface="Calibri"/>
                <a:cs typeface="Calibri"/>
              </a:rPr>
              <a:t> </a:t>
            </a:r>
            <a:r>
              <a:rPr sz="2400" i="1" spc="-25" dirty="0">
                <a:latin typeface="Calibri"/>
                <a:cs typeface="Calibri"/>
              </a:rPr>
              <a:t>или </a:t>
            </a:r>
            <a:r>
              <a:rPr sz="2400" i="1" spc="-10" dirty="0">
                <a:latin typeface="Calibri"/>
                <a:cs typeface="Calibri"/>
              </a:rPr>
              <a:t>няколко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признака.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i="1" dirty="0">
                <a:latin typeface="Calibri"/>
                <a:cs typeface="Calibri"/>
              </a:rPr>
              <a:t>От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раздел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Home</a:t>
            </a:r>
            <a:r>
              <a:rPr sz="2400" b="1" i="1" spc="-7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изберете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от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падащия</a:t>
            </a:r>
            <a:r>
              <a:rPr sz="2400" i="1" spc="-3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списък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Sort</a:t>
            </a:r>
            <a:r>
              <a:rPr sz="2400" b="1" i="1" spc="-4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&amp;</a:t>
            </a:r>
            <a:r>
              <a:rPr sz="2400" b="1" i="1" spc="-7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Filter</a:t>
            </a:r>
            <a:r>
              <a:rPr sz="2400" b="1" i="1" spc="-5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опция</a:t>
            </a:r>
            <a:r>
              <a:rPr sz="2400" i="1" spc="-4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Custom</a:t>
            </a:r>
            <a:r>
              <a:rPr sz="2400" b="1" i="1" spc="-6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Sort...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32231" y="67056"/>
            <a:ext cx="5335270" cy="2242820"/>
            <a:chOff x="332231" y="67056"/>
            <a:chExt cx="5335270" cy="2242820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2231" y="67056"/>
              <a:ext cx="5334762" cy="150190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50848" y="807719"/>
              <a:ext cx="2951226" cy="1501902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741375" y="226263"/>
            <a:ext cx="4333240" cy="159004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130935" marR="5080" indent="-1118870">
              <a:lnSpc>
                <a:spcPts val="5830"/>
              </a:lnSpc>
              <a:spcBef>
                <a:spcPts val="835"/>
              </a:spcBef>
            </a:pPr>
            <a:r>
              <a:rPr spc="-45" dirty="0"/>
              <a:t>СОРТИРАНЕ</a:t>
            </a:r>
            <a:r>
              <a:rPr spc="-254" dirty="0"/>
              <a:t> </a:t>
            </a:r>
            <a:r>
              <a:rPr spc="-25" dirty="0"/>
              <a:t>НА </a:t>
            </a:r>
            <a:r>
              <a:rPr spc="-20" dirty="0"/>
              <a:t>ДАННИ</a:t>
            </a:r>
          </a:p>
        </p:txBody>
      </p:sp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33400" y="4721352"/>
            <a:ext cx="10904982" cy="184480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4296" y="854331"/>
            <a:ext cx="3943985" cy="1827530"/>
            <a:chOff x="844296" y="854331"/>
            <a:chExt cx="3943985" cy="1827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2371" y="854331"/>
              <a:ext cx="3925526" cy="59802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4296" y="1179575"/>
              <a:ext cx="3899154" cy="150190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15441" y="599313"/>
            <a:ext cx="3926204" cy="158940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451484" marR="5080" indent="-439420">
              <a:lnSpc>
                <a:spcPts val="5830"/>
              </a:lnSpc>
              <a:spcBef>
                <a:spcPts val="835"/>
              </a:spcBef>
            </a:pPr>
            <a:r>
              <a:rPr spc="-60" dirty="0"/>
              <a:t>ВАЛИДИРАНЕ </a:t>
            </a:r>
            <a:r>
              <a:rPr dirty="0"/>
              <a:t>НА</a:t>
            </a:r>
            <a:r>
              <a:rPr spc="-155" dirty="0"/>
              <a:t> </a:t>
            </a:r>
            <a:r>
              <a:rPr spc="-20" dirty="0"/>
              <a:t>ДАННИ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580388" y="2212848"/>
            <a:ext cx="2420620" cy="2463800"/>
            <a:chOff x="1580388" y="2212848"/>
            <a:chExt cx="2420620" cy="24638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50720" y="2212848"/>
              <a:ext cx="2049780" cy="20711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0388" y="3998976"/>
              <a:ext cx="1020318" cy="677418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795527" y="0"/>
            <a:ext cx="11067415" cy="6737984"/>
            <a:chOff x="795527" y="0"/>
            <a:chExt cx="11067415" cy="6737984"/>
          </a:xfrm>
        </p:grpSpPr>
        <p:sp>
          <p:nvSpPr>
            <p:cNvPr id="10" name="object 10"/>
            <p:cNvSpPr/>
            <p:nvPr/>
          </p:nvSpPr>
          <p:spPr>
            <a:xfrm>
              <a:off x="9416796" y="5701284"/>
              <a:ext cx="2432685" cy="152400"/>
            </a:xfrm>
            <a:custGeom>
              <a:avLst/>
              <a:gdLst/>
              <a:ahLst/>
              <a:cxnLst/>
              <a:rect l="l" t="t" r="r" b="b"/>
              <a:pathLst>
                <a:path w="2432684" h="152400">
                  <a:moveTo>
                    <a:pt x="0" y="152399"/>
                  </a:moveTo>
                  <a:lnTo>
                    <a:pt x="2432177" y="152399"/>
                  </a:lnTo>
                  <a:lnTo>
                    <a:pt x="2432177" y="0"/>
                  </a:lnTo>
                  <a:lnTo>
                    <a:pt x="0" y="0"/>
                  </a:lnTo>
                  <a:lnTo>
                    <a:pt x="0" y="152399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416796" y="0"/>
              <a:ext cx="2446020" cy="5532120"/>
            </a:xfrm>
            <a:custGeom>
              <a:avLst/>
              <a:gdLst/>
              <a:ahLst/>
              <a:cxnLst/>
              <a:rect l="l" t="t" r="r" b="b"/>
              <a:pathLst>
                <a:path w="2446020" h="5532120">
                  <a:moveTo>
                    <a:pt x="2446020" y="0"/>
                  </a:moveTo>
                  <a:lnTo>
                    <a:pt x="0" y="0"/>
                  </a:lnTo>
                  <a:lnTo>
                    <a:pt x="0" y="5532120"/>
                  </a:lnTo>
                  <a:lnTo>
                    <a:pt x="2446020" y="5532120"/>
                  </a:lnTo>
                  <a:lnTo>
                    <a:pt x="2446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45607" y="254508"/>
              <a:ext cx="6390132" cy="648309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387339" y="269747"/>
              <a:ext cx="6116320" cy="6209030"/>
            </a:xfrm>
            <a:custGeom>
              <a:avLst/>
              <a:gdLst/>
              <a:ahLst/>
              <a:cxnLst/>
              <a:rect l="l" t="t" r="r" b="b"/>
              <a:pathLst>
                <a:path w="6116320" h="6209030">
                  <a:moveTo>
                    <a:pt x="6115812" y="0"/>
                  </a:moveTo>
                  <a:lnTo>
                    <a:pt x="0" y="0"/>
                  </a:lnTo>
                  <a:lnTo>
                    <a:pt x="0" y="6208776"/>
                  </a:lnTo>
                  <a:lnTo>
                    <a:pt x="6115812" y="6208776"/>
                  </a:lnTo>
                  <a:lnTo>
                    <a:pt x="61158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99304" y="3998976"/>
              <a:ext cx="1728977" cy="6774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227820" y="3998976"/>
              <a:ext cx="2600705" cy="6774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5527" y="4771644"/>
              <a:ext cx="9723882" cy="175031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976365" y="974806"/>
            <a:ext cx="1937385" cy="1123950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2400" i="1" spc="-10" dirty="0">
                <a:latin typeface="Calibri"/>
                <a:cs typeface="Calibri"/>
              </a:rPr>
              <a:t>Ограничаване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i="1" spc="-10" dirty="0">
                <a:latin typeface="Calibri"/>
                <a:cs typeface="Calibri"/>
              </a:rPr>
              <a:t>стойностите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81264" y="974806"/>
            <a:ext cx="1791970" cy="1123950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59690" algn="ctr">
              <a:lnSpc>
                <a:spcPct val="100000"/>
              </a:lnSpc>
              <a:spcBef>
                <a:spcPts val="1545"/>
              </a:spcBef>
              <a:tabLst>
                <a:tab pos="800100" algn="l"/>
              </a:tabLst>
            </a:pPr>
            <a:r>
              <a:rPr sz="2400" i="1" spc="-25" dirty="0">
                <a:latin typeface="Calibri"/>
                <a:cs typeface="Calibri"/>
              </a:rPr>
              <a:t>на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i="1" spc="-20" dirty="0">
                <a:latin typeface="Calibri"/>
                <a:cs typeface="Calibri"/>
              </a:rPr>
              <a:t>типа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440"/>
              </a:spcBef>
              <a:tabLst>
                <a:tab pos="508634" algn="l"/>
              </a:tabLst>
            </a:pPr>
            <a:r>
              <a:rPr sz="2400" i="1" spc="-25" dirty="0">
                <a:latin typeface="Calibri"/>
                <a:cs typeface="Calibri"/>
              </a:rPr>
              <a:t>на</a:t>
            </a:r>
            <a:r>
              <a:rPr sz="2400" i="1" dirty="0">
                <a:latin typeface="Calibri"/>
                <a:cs typeface="Calibri"/>
              </a:rPr>
              <a:t>	</a:t>
            </a:r>
            <a:r>
              <a:rPr sz="2400" i="1" spc="-10" dirty="0">
                <a:latin typeface="Calibri"/>
                <a:cs typeface="Calibri"/>
              </a:rPr>
              <a:t>данните,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039857" y="974806"/>
            <a:ext cx="877569" cy="1123950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19380">
              <a:lnSpc>
                <a:spcPct val="100000"/>
              </a:lnSpc>
              <a:spcBef>
                <a:spcPts val="1545"/>
              </a:spcBef>
            </a:pPr>
            <a:r>
              <a:rPr sz="2400" i="1" spc="-10" dirty="0">
                <a:latin typeface="Calibri"/>
                <a:cs typeface="Calibri"/>
              </a:rPr>
              <a:t>и/или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i="1" spc="-10" dirty="0">
                <a:latin typeface="Calibri"/>
                <a:cs typeface="Calibri"/>
              </a:rPr>
              <a:t>които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7276" y="2073508"/>
            <a:ext cx="11073130" cy="2385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431790" marR="720725">
              <a:lnSpc>
                <a:spcPct val="150000"/>
              </a:lnSpc>
              <a:spcBef>
                <a:spcPts val="95"/>
              </a:spcBef>
            </a:pPr>
            <a:r>
              <a:rPr sz="2400" i="1" dirty="0">
                <a:latin typeface="Calibri"/>
                <a:cs typeface="Calibri"/>
              </a:rPr>
              <a:t>може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да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бъдат</a:t>
            </a:r>
            <a:r>
              <a:rPr sz="2400" i="1" spc="-2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въвеждани</a:t>
            </a:r>
            <a:r>
              <a:rPr sz="2400" i="1" spc="-1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в</a:t>
            </a:r>
            <a:r>
              <a:rPr sz="2400" i="1" spc="-10" dirty="0">
                <a:latin typeface="Calibri"/>
                <a:cs typeface="Calibri"/>
              </a:rPr>
              <a:t> клетка </a:t>
            </a:r>
            <a:r>
              <a:rPr sz="2400" i="1" dirty="0">
                <a:latin typeface="Calibri"/>
                <a:cs typeface="Calibri"/>
              </a:rPr>
              <a:t>или</a:t>
            </a:r>
            <a:r>
              <a:rPr sz="2400" i="1" spc="-6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област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от</a:t>
            </a:r>
            <a:r>
              <a:rPr sz="2400" i="1" spc="-65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клетки.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i="1" dirty="0">
                <a:latin typeface="Calibri"/>
                <a:cs typeface="Calibri"/>
              </a:rPr>
              <a:t>В</a:t>
            </a:r>
            <a:r>
              <a:rPr sz="2400" i="1" spc="-9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раздел</a:t>
            </a:r>
            <a:r>
              <a:rPr sz="2400" i="1" spc="-9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Data</a:t>
            </a:r>
            <a:r>
              <a:rPr sz="2400" i="1" dirty="0">
                <a:latin typeface="Calibri"/>
                <a:cs typeface="Calibri"/>
              </a:rPr>
              <a:t>,</a:t>
            </a:r>
            <a:r>
              <a:rPr sz="2400" i="1" spc="-8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група</a:t>
            </a:r>
            <a:r>
              <a:rPr sz="2400" i="1" spc="-70" dirty="0">
                <a:latin typeface="Calibri"/>
                <a:cs typeface="Calibri"/>
              </a:rPr>
              <a:t> </a:t>
            </a:r>
            <a:r>
              <a:rPr sz="2400" i="1" spc="-10" dirty="0">
                <a:latin typeface="Calibri"/>
                <a:cs typeface="Calibri"/>
              </a:rPr>
              <a:t>инструменти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Data</a:t>
            </a:r>
            <a:r>
              <a:rPr sz="2400" b="1" i="1" spc="-95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Tools</a:t>
            </a:r>
            <a:r>
              <a:rPr sz="2400" i="1" spc="-20" dirty="0">
                <a:latin typeface="Calibri"/>
                <a:cs typeface="Calibri"/>
              </a:rPr>
              <a:t>,</a:t>
            </a:r>
            <a:r>
              <a:rPr sz="2400" i="1" spc="-7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от</a:t>
            </a:r>
            <a:r>
              <a:rPr sz="2400" i="1" spc="-8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падащия</a:t>
            </a:r>
            <a:r>
              <a:rPr sz="2400" i="1" spc="-7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списък</a:t>
            </a:r>
            <a:r>
              <a:rPr sz="2400" i="1" spc="-5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Data</a:t>
            </a:r>
            <a:r>
              <a:rPr sz="2400" b="1" i="1" spc="-10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Validation…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3836" y="514507"/>
            <a:ext cx="3922395" cy="1845945"/>
            <a:chOff x="973836" y="514507"/>
            <a:chExt cx="3922395" cy="18459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6292" y="514507"/>
              <a:ext cx="3879812" cy="51128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3836" y="858011"/>
              <a:ext cx="3899154" cy="150190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63879" y="277748"/>
            <a:ext cx="3884929" cy="158940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431800" marR="5080" indent="-419734">
              <a:lnSpc>
                <a:spcPts val="5830"/>
              </a:lnSpc>
              <a:spcBef>
                <a:spcPts val="835"/>
              </a:spcBef>
            </a:pPr>
            <a:r>
              <a:rPr spc="-65" dirty="0"/>
              <a:t>ФИЛТРИРАНЕ </a:t>
            </a:r>
            <a:r>
              <a:rPr dirty="0"/>
              <a:t>НА</a:t>
            </a:r>
            <a:r>
              <a:rPr spc="-155" dirty="0"/>
              <a:t> </a:t>
            </a:r>
            <a:r>
              <a:rPr spc="-10" dirty="0"/>
              <a:t>ДАННИ</a:t>
            </a:r>
          </a:p>
        </p:txBody>
      </p:sp>
      <p:sp>
        <p:nvSpPr>
          <p:cNvPr id="6" name="object 6"/>
          <p:cNvSpPr/>
          <p:nvPr/>
        </p:nvSpPr>
        <p:spPr>
          <a:xfrm>
            <a:off x="0" y="3154679"/>
            <a:ext cx="196850" cy="673735"/>
          </a:xfrm>
          <a:custGeom>
            <a:avLst/>
            <a:gdLst/>
            <a:ahLst/>
            <a:cxnLst/>
            <a:rect l="l" t="t" r="r" b="b"/>
            <a:pathLst>
              <a:path w="196850" h="673735">
                <a:moveTo>
                  <a:pt x="196596" y="0"/>
                </a:moveTo>
                <a:lnTo>
                  <a:pt x="0" y="0"/>
                </a:lnTo>
                <a:lnTo>
                  <a:pt x="0" y="673608"/>
                </a:lnTo>
                <a:lnTo>
                  <a:pt x="196596" y="673608"/>
                </a:lnTo>
                <a:lnTo>
                  <a:pt x="19659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8224" y="3154679"/>
            <a:ext cx="195580" cy="673735"/>
          </a:xfrm>
          <a:custGeom>
            <a:avLst/>
            <a:gdLst/>
            <a:ahLst/>
            <a:cxnLst/>
            <a:rect l="l" t="t" r="r" b="b"/>
            <a:pathLst>
              <a:path w="195579" h="673735">
                <a:moveTo>
                  <a:pt x="195072" y="0"/>
                </a:moveTo>
                <a:lnTo>
                  <a:pt x="0" y="0"/>
                </a:lnTo>
                <a:lnTo>
                  <a:pt x="0" y="673608"/>
                </a:lnTo>
                <a:lnTo>
                  <a:pt x="195072" y="673608"/>
                </a:lnTo>
                <a:lnTo>
                  <a:pt x="19507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534923" y="0"/>
            <a:ext cx="11657330" cy="6858000"/>
            <a:chOff x="534923" y="0"/>
            <a:chExt cx="11657330" cy="6858000"/>
          </a:xfrm>
        </p:grpSpPr>
        <p:sp>
          <p:nvSpPr>
            <p:cNvPr id="9" name="object 9"/>
            <p:cNvSpPr/>
            <p:nvPr/>
          </p:nvSpPr>
          <p:spPr>
            <a:xfrm>
              <a:off x="534924" y="0"/>
              <a:ext cx="11657330" cy="6858000"/>
            </a:xfrm>
            <a:custGeom>
              <a:avLst/>
              <a:gdLst/>
              <a:ahLst/>
              <a:cxnLst/>
              <a:rect l="l" t="t" r="r" b="b"/>
              <a:pathLst>
                <a:path w="11657330" h="6858000">
                  <a:moveTo>
                    <a:pt x="196583" y="3154680"/>
                  </a:moveTo>
                  <a:lnTo>
                    <a:pt x="0" y="3154680"/>
                  </a:lnTo>
                  <a:lnTo>
                    <a:pt x="0" y="3828288"/>
                  </a:lnTo>
                  <a:lnTo>
                    <a:pt x="196583" y="3828288"/>
                  </a:lnTo>
                  <a:lnTo>
                    <a:pt x="196583" y="3154680"/>
                  </a:lnTo>
                  <a:close/>
                </a:path>
                <a:path w="11657330" h="6858000">
                  <a:moveTo>
                    <a:pt x="11657076" y="0"/>
                  </a:moveTo>
                  <a:lnTo>
                    <a:pt x="10162032" y="0"/>
                  </a:lnTo>
                  <a:lnTo>
                    <a:pt x="10162032" y="6858000"/>
                  </a:lnTo>
                  <a:lnTo>
                    <a:pt x="11657076" y="6858000"/>
                  </a:lnTo>
                  <a:lnTo>
                    <a:pt x="1165707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44312" y="376440"/>
              <a:ext cx="6283451" cy="629107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686044" y="391668"/>
              <a:ext cx="6009640" cy="6017260"/>
            </a:xfrm>
            <a:custGeom>
              <a:avLst/>
              <a:gdLst/>
              <a:ahLst/>
              <a:cxnLst/>
              <a:rect l="l" t="t" r="r" b="b"/>
              <a:pathLst>
                <a:path w="6009640" h="6017260">
                  <a:moveTo>
                    <a:pt x="6009132" y="0"/>
                  </a:moveTo>
                  <a:lnTo>
                    <a:pt x="0" y="0"/>
                  </a:lnTo>
                  <a:lnTo>
                    <a:pt x="0" y="6016752"/>
                  </a:lnTo>
                  <a:lnTo>
                    <a:pt x="6009132" y="6016752"/>
                  </a:lnTo>
                  <a:lnTo>
                    <a:pt x="60091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1519" y="1930907"/>
              <a:ext cx="1746504" cy="17236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61688" y="2636520"/>
              <a:ext cx="1184910" cy="78714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05856" y="2636520"/>
              <a:ext cx="2237994" cy="78714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36380" y="2636520"/>
              <a:ext cx="1223009" cy="78714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92283" y="2636520"/>
              <a:ext cx="640842" cy="787146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2984754" y="2716783"/>
            <a:ext cx="723328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4310" indent="-181610">
              <a:lnSpc>
                <a:spcPct val="100000"/>
              </a:lnSpc>
              <a:spcBef>
                <a:spcPts val="95"/>
              </a:spcBef>
              <a:buClr>
                <a:srgbClr val="FFC000"/>
              </a:buClr>
              <a:buSzPct val="80357"/>
              <a:buFont typeface="Corbel"/>
              <a:buChar char="•"/>
              <a:tabLst>
                <a:tab pos="194310" algn="l"/>
              </a:tabLst>
            </a:pPr>
            <a:r>
              <a:rPr sz="2800" i="1" dirty="0">
                <a:latin typeface="Calibri"/>
                <a:cs typeface="Calibri"/>
              </a:rPr>
              <a:t>В</a:t>
            </a:r>
            <a:r>
              <a:rPr sz="2800" i="1" spc="-7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раздел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Data</a:t>
            </a:r>
            <a:r>
              <a:rPr sz="2800" b="1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от</a:t>
            </a:r>
            <a:r>
              <a:rPr sz="2800" i="1" spc="-6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Sort</a:t>
            </a:r>
            <a:r>
              <a:rPr sz="2800" b="1" i="1" spc="-55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&amp;</a:t>
            </a:r>
            <a:r>
              <a:rPr sz="2800" b="1" i="1" spc="-50" dirty="0">
                <a:latin typeface="Calibri"/>
                <a:cs typeface="Calibri"/>
              </a:rPr>
              <a:t> </a:t>
            </a:r>
            <a:r>
              <a:rPr sz="2800" b="1" i="1" dirty="0">
                <a:latin typeface="Calibri"/>
                <a:cs typeface="Calibri"/>
              </a:rPr>
              <a:t>Filter</a:t>
            </a:r>
            <a:r>
              <a:rPr sz="2800" b="1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изберете</a:t>
            </a:r>
            <a:r>
              <a:rPr sz="2800" i="1" spc="-60" dirty="0">
                <a:latin typeface="Calibri"/>
                <a:cs typeface="Calibri"/>
              </a:rPr>
              <a:t> </a:t>
            </a:r>
            <a:r>
              <a:rPr sz="2800" b="1" i="1" spc="-10" dirty="0">
                <a:latin typeface="Calibri"/>
                <a:cs typeface="Calibri"/>
              </a:rPr>
              <a:t>Filter</a:t>
            </a:r>
            <a:r>
              <a:rPr sz="2800" i="1" spc="-1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29995" y="3244595"/>
            <a:ext cx="11027410" cy="3530600"/>
            <a:chOff x="729995" y="3244595"/>
            <a:chExt cx="11027410" cy="3530600"/>
          </a:xfrm>
        </p:grpSpPr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83919" y="3244595"/>
              <a:ext cx="10872978" cy="160248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9995" y="5448301"/>
              <a:ext cx="10243566" cy="1326642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6175628" y="382041"/>
            <a:ext cx="520827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800" i="1" dirty="0">
                <a:latin typeface="Calibri"/>
                <a:cs typeface="Calibri"/>
              </a:rPr>
              <a:t>Визуализиране</a:t>
            </a:r>
            <a:r>
              <a:rPr sz="2800" i="1" spc="6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на</a:t>
            </a:r>
            <a:r>
              <a:rPr sz="2800" i="1" spc="6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данни,</a:t>
            </a:r>
            <a:r>
              <a:rPr sz="2800" i="1" spc="64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които </a:t>
            </a:r>
            <a:r>
              <a:rPr sz="2800" i="1" dirty="0">
                <a:latin typeface="Calibri"/>
                <a:cs typeface="Calibri"/>
              </a:rPr>
              <a:t>отговарят</a:t>
            </a:r>
            <a:r>
              <a:rPr sz="2800" i="1" spc="245" dirty="0">
                <a:latin typeface="Calibri"/>
                <a:cs typeface="Calibri"/>
              </a:rPr>
              <a:t>  </a:t>
            </a:r>
            <a:r>
              <a:rPr sz="2800" i="1" dirty="0">
                <a:latin typeface="Calibri"/>
                <a:cs typeface="Calibri"/>
              </a:rPr>
              <a:t>на</a:t>
            </a:r>
            <a:r>
              <a:rPr sz="2800" i="1" spc="250" dirty="0">
                <a:latin typeface="Calibri"/>
                <a:cs typeface="Calibri"/>
              </a:rPr>
              <a:t>  </a:t>
            </a:r>
            <a:r>
              <a:rPr sz="2800" i="1" dirty="0">
                <a:latin typeface="Calibri"/>
                <a:cs typeface="Calibri"/>
              </a:rPr>
              <a:t>комбинация</a:t>
            </a:r>
            <a:r>
              <a:rPr sz="2800" i="1" spc="240" dirty="0">
                <a:latin typeface="Calibri"/>
                <a:cs typeface="Calibri"/>
              </a:rPr>
              <a:t>  </a:t>
            </a:r>
            <a:r>
              <a:rPr sz="2800" i="1" spc="-25" dirty="0">
                <a:latin typeface="Calibri"/>
                <a:cs typeface="Calibri"/>
              </a:rPr>
              <a:t>от </a:t>
            </a:r>
            <a:r>
              <a:rPr sz="2800" i="1" dirty="0">
                <a:latin typeface="Calibri"/>
                <a:cs typeface="Calibri"/>
              </a:rPr>
              <a:t>определени</a:t>
            </a:r>
            <a:r>
              <a:rPr sz="2800" i="1" spc="-13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критерии.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06907" y="4919217"/>
            <a:ext cx="9994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1" dirty="0">
                <a:latin typeface="Calibri"/>
                <a:cs typeface="Calibri"/>
              </a:rPr>
              <a:t>В</a:t>
            </a:r>
            <a:r>
              <a:rPr sz="2800" i="1" spc="-6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резултат</a:t>
            </a:r>
            <a:r>
              <a:rPr sz="2800" i="1" spc="-4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в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заглавния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ред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във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всяка</a:t>
            </a:r>
            <a:r>
              <a:rPr sz="2800" i="1" spc="-6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клетка</a:t>
            </a:r>
            <a:r>
              <a:rPr sz="2800" i="1" spc="-4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се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е</a:t>
            </a:r>
            <a:r>
              <a:rPr sz="2800" i="1" spc="-5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появил</a:t>
            </a:r>
            <a:r>
              <a:rPr sz="2800" i="1" spc="-5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бутон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4411980"/>
          </a:xfrm>
          <a:custGeom>
            <a:avLst/>
            <a:gdLst/>
            <a:ahLst/>
            <a:cxnLst/>
            <a:rect l="l" t="t" r="r" b="b"/>
            <a:pathLst>
              <a:path w="12192000" h="4411980">
                <a:moveTo>
                  <a:pt x="12192000" y="0"/>
                </a:moveTo>
                <a:lnTo>
                  <a:pt x="0" y="0"/>
                </a:lnTo>
                <a:lnTo>
                  <a:pt x="0" y="4411980"/>
                </a:lnTo>
                <a:lnTo>
                  <a:pt x="12192000" y="441198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54151" y="536448"/>
            <a:ext cx="11275060" cy="4893945"/>
            <a:chOff x="454151" y="536448"/>
            <a:chExt cx="11275060" cy="48939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4151" y="536448"/>
              <a:ext cx="11274552" cy="489356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5883" y="551688"/>
              <a:ext cx="11000740" cy="4619625"/>
            </a:xfrm>
            <a:custGeom>
              <a:avLst/>
              <a:gdLst/>
              <a:ahLst/>
              <a:cxnLst/>
              <a:rect l="l" t="t" r="r" b="b"/>
              <a:pathLst>
                <a:path w="11000740" h="4619625">
                  <a:moveTo>
                    <a:pt x="11000232" y="0"/>
                  </a:moveTo>
                  <a:lnTo>
                    <a:pt x="0" y="0"/>
                  </a:lnTo>
                  <a:lnTo>
                    <a:pt x="0" y="4619244"/>
                  </a:lnTo>
                  <a:lnTo>
                    <a:pt x="11000232" y="4619244"/>
                  </a:lnTo>
                  <a:lnTo>
                    <a:pt x="11000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0076" y="1693164"/>
              <a:ext cx="9647682" cy="166801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3707" y="3064764"/>
              <a:ext cx="9265158" cy="166801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38325" y="1427033"/>
            <a:ext cx="851535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205" marR="5080" indent="-104139">
              <a:lnSpc>
                <a:spcPct val="150000"/>
              </a:lnSpc>
              <a:spcBef>
                <a:spcPts val="100"/>
              </a:spcBef>
            </a:pPr>
            <a:r>
              <a:rPr sz="6000" b="1" spc="-10" dirty="0">
                <a:latin typeface="Calibri"/>
                <a:cs typeface="Calibri"/>
              </a:rPr>
              <a:t>ОБОБЩАВАНЕ</a:t>
            </a:r>
            <a:r>
              <a:rPr sz="6000" b="1" spc="-155" dirty="0">
                <a:latin typeface="Calibri"/>
                <a:cs typeface="Calibri"/>
              </a:rPr>
              <a:t> </a:t>
            </a:r>
            <a:r>
              <a:rPr sz="6000" b="1" dirty="0">
                <a:latin typeface="Calibri"/>
                <a:cs typeface="Calibri"/>
              </a:rPr>
              <a:t>НА</a:t>
            </a:r>
            <a:r>
              <a:rPr sz="6000" b="1" spc="-165" dirty="0">
                <a:latin typeface="Calibri"/>
                <a:cs typeface="Calibri"/>
              </a:rPr>
              <a:t> </a:t>
            </a:r>
            <a:r>
              <a:rPr sz="6000" b="1" spc="-10" dirty="0">
                <a:latin typeface="Calibri"/>
                <a:cs typeface="Calibri"/>
              </a:rPr>
              <a:t>ДАННИ </a:t>
            </a:r>
            <a:r>
              <a:rPr sz="6000" b="1" dirty="0">
                <a:latin typeface="Calibri"/>
                <a:cs typeface="Calibri"/>
              </a:rPr>
              <a:t>В</a:t>
            </a:r>
            <a:r>
              <a:rPr sz="6000" b="1" spc="-60" dirty="0">
                <a:latin typeface="Calibri"/>
                <a:cs typeface="Calibri"/>
              </a:rPr>
              <a:t> </a:t>
            </a:r>
            <a:r>
              <a:rPr sz="6000" b="1" dirty="0">
                <a:latin typeface="Calibri"/>
                <a:cs typeface="Calibri"/>
              </a:rPr>
              <a:t>ЕЛЕКТРОННА</a:t>
            </a:r>
            <a:r>
              <a:rPr sz="6000" b="1" spc="-55" dirty="0">
                <a:latin typeface="Calibri"/>
                <a:cs typeface="Calibri"/>
              </a:rPr>
              <a:t> </a:t>
            </a:r>
            <a:r>
              <a:rPr sz="6000" b="1" spc="-10" dirty="0">
                <a:latin typeface="Calibri"/>
                <a:cs typeface="Calibri"/>
              </a:rPr>
              <a:t>ТАБЛИЦА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6645" y="6355841"/>
            <a:ext cx="11000740" cy="0"/>
          </a:xfrm>
          <a:custGeom>
            <a:avLst/>
            <a:gdLst/>
            <a:ahLst/>
            <a:cxnLst/>
            <a:rect l="l" t="t" r="r" b="b"/>
            <a:pathLst>
              <a:path w="11000740">
                <a:moveTo>
                  <a:pt x="11000232" y="0"/>
                </a:moveTo>
                <a:lnTo>
                  <a:pt x="0" y="0"/>
                </a:lnTo>
              </a:path>
            </a:pathLst>
          </a:custGeom>
          <a:ln w="1016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4100" y="874192"/>
            <a:ext cx="8501849" cy="6254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36626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Видове</a:t>
            </a:r>
            <a:r>
              <a:rPr spc="-210" dirty="0"/>
              <a:t> </a:t>
            </a:r>
            <a:r>
              <a:rPr spc="-45" dirty="0"/>
              <a:t>обобщаване</a:t>
            </a:r>
            <a:r>
              <a:rPr spc="-195" dirty="0"/>
              <a:t> </a:t>
            </a:r>
            <a:r>
              <a:rPr dirty="0"/>
              <a:t>на</a:t>
            </a:r>
            <a:r>
              <a:rPr spc="-195" dirty="0"/>
              <a:t> </a:t>
            </a:r>
            <a:r>
              <a:rPr spc="-10" dirty="0"/>
              <a:t>данни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1997964"/>
            <a:ext cx="11695430" cy="4612005"/>
            <a:chOff x="0" y="1997964"/>
            <a:chExt cx="11695430" cy="4612005"/>
          </a:xfrm>
        </p:grpSpPr>
        <p:sp>
          <p:nvSpPr>
            <p:cNvPr id="5" name="object 5"/>
            <p:cNvSpPr/>
            <p:nvPr/>
          </p:nvSpPr>
          <p:spPr>
            <a:xfrm>
              <a:off x="0" y="1997963"/>
              <a:ext cx="11695430" cy="783590"/>
            </a:xfrm>
            <a:custGeom>
              <a:avLst/>
              <a:gdLst/>
              <a:ahLst/>
              <a:cxnLst/>
              <a:rect l="l" t="t" r="r" b="b"/>
              <a:pathLst>
                <a:path w="11695430" h="783589">
                  <a:moveTo>
                    <a:pt x="11454371" y="1524"/>
                  </a:moveTo>
                  <a:lnTo>
                    <a:pt x="0" y="1524"/>
                  </a:lnTo>
                  <a:lnTo>
                    <a:pt x="0" y="783336"/>
                  </a:lnTo>
                  <a:lnTo>
                    <a:pt x="11454371" y="783336"/>
                  </a:lnTo>
                  <a:lnTo>
                    <a:pt x="11454371" y="1524"/>
                  </a:lnTo>
                  <a:close/>
                </a:path>
                <a:path w="11695430" h="783589">
                  <a:moveTo>
                    <a:pt x="11695176" y="0"/>
                  </a:moveTo>
                  <a:lnTo>
                    <a:pt x="11542776" y="0"/>
                  </a:lnTo>
                  <a:lnTo>
                    <a:pt x="11542776" y="781812"/>
                  </a:lnTo>
                  <a:lnTo>
                    <a:pt x="11695176" y="781812"/>
                  </a:lnTo>
                  <a:lnTo>
                    <a:pt x="1169517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188451"/>
              <a:ext cx="11515344" cy="44211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2203704"/>
              <a:ext cx="11383010" cy="4147185"/>
            </a:xfrm>
            <a:custGeom>
              <a:avLst/>
              <a:gdLst/>
              <a:ahLst/>
              <a:cxnLst/>
              <a:rect l="l" t="t" r="r" b="b"/>
              <a:pathLst>
                <a:path w="11383010" h="4147185">
                  <a:moveTo>
                    <a:pt x="11382756" y="0"/>
                  </a:moveTo>
                  <a:lnTo>
                    <a:pt x="0" y="0"/>
                  </a:lnTo>
                  <a:lnTo>
                    <a:pt x="0" y="4146804"/>
                  </a:lnTo>
                  <a:lnTo>
                    <a:pt x="11382756" y="4146804"/>
                  </a:lnTo>
                  <a:lnTo>
                    <a:pt x="113827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0000"/>
              </a:lnSpc>
              <a:spcBef>
                <a:spcPts val="100"/>
              </a:spcBef>
            </a:pPr>
            <a:r>
              <a:rPr dirty="0"/>
              <a:t>Записи</a:t>
            </a:r>
            <a:r>
              <a:rPr spc="60" dirty="0"/>
              <a:t> </a:t>
            </a:r>
            <a:r>
              <a:rPr dirty="0"/>
              <a:t>(редове)</a:t>
            </a:r>
            <a:r>
              <a:rPr spc="55" dirty="0"/>
              <a:t> </a:t>
            </a:r>
            <a:r>
              <a:rPr dirty="0"/>
              <a:t>в</a:t>
            </a:r>
            <a:r>
              <a:rPr spc="65" dirty="0"/>
              <a:t> </a:t>
            </a:r>
            <a:r>
              <a:rPr dirty="0"/>
              <a:t>електронна</a:t>
            </a:r>
            <a:r>
              <a:rPr spc="80" dirty="0"/>
              <a:t> </a:t>
            </a:r>
            <a:r>
              <a:rPr dirty="0"/>
              <a:t>таблица,</a:t>
            </a:r>
            <a:r>
              <a:rPr spc="65" dirty="0"/>
              <a:t> </a:t>
            </a:r>
            <a:r>
              <a:rPr dirty="0"/>
              <a:t>които</a:t>
            </a:r>
            <a:r>
              <a:rPr spc="70" dirty="0"/>
              <a:t> </a:t>
            </a:r>
            <a:r>
              <a:rPr dirty="0"/>
              <a:t>имат</a:t>
            </a:r>
            <a:r>
              <a:rPr spc="65" dirty="0"/>
              <a:t> </a:t>
            </a:r>
            <a:r>
              <a:rPr dirty="0"/>
              <a:t>еднаква</a:t>
            </a:r>
            <a:r>
              <a:rPr spc="65" dirty="0"/>
              <a:t> </a:t>
            </a:r>
            <a:r>
              <a:rPr dirty="0"/>
              <a:t>стойност</a:t>
            </a:r>
            <a:r>
              <a:rPr spc="80" dirty="0"/>
              <a:t> </a:t>
            </a:r>
            <a:r>
              <a:rPr dirty="0"/>
              <a:t>в</a:t>
            </a:r>
            <a:r>
              <a:rPr spc="65" dirty="0"/>
              <a:t> </a:t>
            </a:r>
            <a:r>
              <a:rPr spc="-10" dirty="0"/>
              <a:t>дадено </a:t>
            </a:r>
            <a:r>
              <a:rPr b="1" dirty="0">
                <a:latin typeface="Calibri"/>
                <a:cs typeface="Calibri"/>
              </a:rPr>
              <a:t>поле</a:t>
            </a:r>
            <a:r>
              <a:rPr b="1" spc="1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(колона),</a:t>
            </a:r>
            <a:r>
              <a:rPr b="1" spc="170" dirty="0">
                <a:latin typeface="Calibri"/>
                <a:cs typeface="Calibri"/>
              </a:rPr>
              <a:t> </a:t>
            </a:r>
            <a:r>
              <a:rPr dirty="0"/>
              <a:t>може</a:t>
            </a:r>
            <a:r>
              <a:rPr spc="170" dirty="0"/>
              <a:t> </a:t>
            </a:r>
            <a:r>
              <a:rPr dirty="0"/>
              <a:t>да</a:t>
            </a:r>
            <a:r>
              <a:rPr spc="175" dirty="0"/>
              <a:t> </a:t>
            </a:r>
            <a:r>
              <a:rPr dirty="0"/>
              <a:t>бъдат</a:t>
            </a:r>
            <a:r>
              <a:rPr spc="160" dirty="0"/>
              <a:t> </a:t>
            </a:r>
            <a:r>
              <a:rPr dirty="0"/>
              <a:t>групирани</a:t>
            </a:r>
            <a:r>
              <a:rPr spc="160" dirty="0"/>
              <a:t> </a:t>
            </a:r>
            <a:r>
              <a:rPr dirty="0"/>
              <a:t>по</a:t>
            </a:r>
            <a:r>
              <a:rPr spc="170" dirty="0"/>
              <a:t> </a:t>
            </a:r>
            <a:r>
              <a:rPr dirty="0"/>
              <a:t>него.</a:t>
            </a:r>
            <a:r>
              <a:rPr spc="160" dirty="0"/>
              <a:t> </a:t>
            </a:r>
            <a:r>
              <a:rPr dirty="0"/>
              <a:t>След</a:t>
            </a:r>
            <a:r>
              <a:rPr spc="155" dirty="0"/>
              <a:t> </a:t>
            </a:r>
            <a:r>
              <a:rPr dirty="0"/>
              <a:t>това</a:t>
            </a:r>
            <a:r>
              <a:rPr spc="170" dirty="0"/>
              <a:t> </a:t>
            </a:r>
            <a:r>
              <a:rPr dirty="0"/>
              <a:t>данните</a:t>
            </a:r>
            <a:r>
              <a:rPr spc="160" dirty="0"/>
              <a:t> </a:t>
            </a:r>
            <a:r>
              <a:rPr dirty="0"/>
              <a:t>във</a:t>
            </a:r>
            <a:r>
              <a:rPr spc="165" dirty="0"/>
              <a:t> </a:t>
            </a:r>
            <a:r>
              <a:rPr spc="-10" dirty="0"/>
              <a:t>всяка </a:t>
            </a:r>
            <a:r>
              <a:rPr dirty="0"/>
              <a:t>такава</a:t>
            </a:r>
            <a:r>
              <a:rPr spc="-75" dirty="0"/>
              <a:t> </a:t>
            </a:r>
            <a:r>
              <a:rPr dirty="0"/>
              <a:t>група</a:t>
            </a:r>
            <a:r>
              <a:rPr spc="-65" dirty="0"/>
              <a:t> </a:t>
            </a:r>
            <a:r>
              <a:rPr dirty="0"/>
              <a:t>записи</a:t>
            </a:r>
            <a:r>
              <a:rPr spc="-70" dirty="0"/>
              <a:t> </a:t>
            </a:r>
            <a:r>
              <a:rPr dirty="0"/>
              <a:t>може</a:t>
            </a:r>
            <a:r>
              <a:rPr spc="-65" dirty="0"/>
              <a:t> </a:t>
            </a:r>
            <a:r>
              <a:rPr dirty="0"/>
              <a:t>да</a:t>
            </a:r>
            <a:r>
              <a:rPr spc="-70" dirty="0"/>
              <a:t> </a:t>
            </a:r>
            <a:r>
              <a:rPr dirty="0"/>
              <a:t>бъдат</a:t>
            </a:r>
            <a:r>
              <a:rPr spc="-45" dirty="0"/>
              <a:t> </a:t>
            </a:r>
            <a:r>
              <a:rPr dirty="0"/>
              <a:t>обобщени,</a:t>
            </a:r>
            <a:r>
              <a:rPr spc="-50" dirty="0"/>
              <a:t> </a:t>
            </a:r>
            <a:r>
              <a:rPr dirty="0"/>
              <a:t>като</a:t>
            </a:r>
            <a:r>
              <a:rPr spc="-65" dirty="0"/>
              <a:t> </a:t>
            </a:r>
            <a:r>
              <a:rPr spc="-10" dirty="0"/>
              <a:t>бъдат:</a:t>
            </a:r>
          </a:p>
          <a:p>
            <a:pPr marL="326390" indent="-313690">
              <a:lnSpc>
                <a:spcPct val="100000"/>
              </a:lnSpc>
              <a:spcBef>
                <a:spcPts val="2055"/>
              </a:spcBef>
              <a:buFont typeface="Wingdings"/>
              <a:buChar char=""/>
              <a:tabLst>
                <a:tab pos="326390" algn="l"/>
              </a:tabLst>
            </a:pPr>
            <a:r>
              <a:rPr dirty="0"/>
              <a:t>преброени</a:t>
            </a:r>
            <a:r>
              <a:rPr spc="-30" dirty="0"/>
              <a:t> </a:t>
            </a:r>
            <a:r>
              <a:rPr dirty="0"/>
              <a:t>записите</a:t>
            </a:r>
            <a:r>
              <a:rPr spc="-55" dirty="0"/>
              <a:t> </a:t>
            </a:r>
            <a:r>
              <a:rPr dirty="0"/>
              <a:t>във</a:t>
            </a:r>
            <a:r>
              <a:rPr spc="-55" dirty="0"/>
              <a:t> </a:t>
            </a:r>
            <a:r>
              <a:rPr dirty="0"/>
              <a:t>всяка</a:t>
            </a:r>
            <a:r>
              <a:rPr spc="-60" dirty="0"/>
              <a:t> </a:t>
            </a:r>
            <a:r>
              <a:rPr spc="-10" dirty="0"/>
              <a:t>група;</a:t>
            </a:r>
          </a:p>
          <a:p>
            <a:pPr marL="325755" indent="-313055">
              <a:lnSpc>
                <a:spcPct val="100000"/>
              </a:lnSpc>
              <a:spcBef>
                <a:spcPts val="2060"/>
              </a:spcBef>
              <a:buFont typeface="Wingdings"/>
              <a:buChar char=""/>
              <a:tabLst>
                <a:tab pos="325755" algn="l"/>
              </a:tabLst>
            </a:pPr>
            <a:r>
              <a:rPr dirty="0"/>
              <a:t>сумирани</a:t>
            </a:r>
            <a:r>
              <a:rPr spc="-60" dirty="0"/>
              <a:t> </a:t>
            </a:r>
            <a:r>
              <a:rPr dirty="0"/>
              <a:t>данните</a:t>
            </a:r>
            <a:r>
              <a:rPr spc="-15" dirty="0"/>
              <a:t> </a:t>
            </a:r>
            <a:r>
              <a:rPr dirty="0"/>
              <a:t>за</a:t>
            </a:r>
            <a:r>
              <a:rPr spc="-55" dirty="0"/>
              <a:t> </a:t>
            </a:r>
            <a:r>
              <a:rPr dirty="0"/>
              <a:t>всяка</a:t>
            </a:r>
            <a:r>
              <a:rPr spc="-55" dirty="0"/>
              <a:t> </a:t>
            </a:r>
            <a:r>
              <a:rPr dirty="0"/>
              <a:t>група</a:t>
            </a:r>
            <a:r>
              <a:rPr spc="-45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dirty="0"/>
              <a:t>конкретна</a:t>
            </a:r>
            <a:r>
              <a:rPr spc="-25" dirty="0"/>
              <a:t> </a:t>
            </a:r>
            <a:r>
              <a:rPr spc="-10" dirty="0"/>
              <a:t>колона;</a:t>
            </a:r>
          </a:p>
          <a:p>
            <a:pPr marL="241300" marR="5080" indent="-228600">
              <a:lnSpc>
                <a:spcPct val="140000"/>
              </a:lnSpc>
              <a:spcBef>
                <a:spcPts val="1000"/>
              </a:spcBef>
              <a:buFont typeface="Wingdings"/>
              <a:buChar char=""/>
              <a:tabLst>
                <a:tab pos="241300" algn="l"/>
                <a:tab pos="326390" algn="l"/>
              </a:tabLst>
            </a:pPr>
            <a:r>
              <a:rPr dirty="0"/>
              <a:t>	намерени</a:t>
            </a:r>
            <a:r>
              <a:rPr spc="80" dirty="0"/>
              <a:t> </a:t>
            </a:r>
            <a:r>
              <a:rPr spc="-10" dirty="0"/>
              <a:t>най-</a:t>
            </a:r>
            <a:r>
              <a:rPr dirty="0"/>
              <a:t>малката,</a:t>
            </a:r>
            <a:r>
              <a:rPr spc="70" dirty="0"/>
              <a:t> </a:t>
            </a:r>
            <a:r>
              <a:rPr spc="-10" dirty="0"/>
              <a:t>най-</a:t>
            </a:r>
            <a:r>
              <a:rPr dirty="0"/>
              <a:t>голямата</a:t>
            </a:r>
            <a:r>
              <a:rPr spc="80" dirty="0"/>
              <a:t> </a:t>
            </a:r>
            <a:r>
              <a:rPr dirty="0"/>
              <a:t>и</a:t>
            </a:r>
            <a:r>
              <a:rPr spc="70" dirty="0"/>
              <a:t> </a:t>
            </a:r>
            <a:r>
              <a:rPr dirty="0"/>
              <a:t>средните</a:t>
            </a:r>
            <a:r>
              <a:rPr spc="70" dirty="0"/>
              <a:t> </a:t>
            </a:r>
            <a:r>
              <a:rPr dirty="0"/>
              <a:t>стойности</a:t>
            </a:r>
            <a:r>
              <a:rPr spc="80" dirty="0"/>
              <a:t> </a:t>
            </a:r>
            <a:r>
              <a:rPr dirty="0"/>
              <a:t>за</a:t>
            </a:r>
            <a:r>
              <a:rPr spc="70" dirty="0"/>
              <a:t> </a:t>
            </a:r>
            <a:r>
              <a:rPr dirty="0"/>
              <a:t>всяка</a:t>
            </a:r>
            <a:r>
              <a:rPr spc="70" dirty="0"/>
              <a:t> </a:t>
            </a:r>
            <a:r>
              <a:rPr dirty="0"/>
              <a:t>група</a:t>
            </a:r>
            <a:r>
              <a:rPr spc="75" dirty="0"/>
              <a:t> </a:t>
            </a:r>
            <a:r>
              <a:rPr spc="-50" dirty="0"/>
              <a:t>в </a:t>
            </a:r>
            <a:r>
              <a:rPr spc="-10" dirty="0"/>
              <a:t>конкретна</a:t>
            </a:r>
            <a:r>
              <a:rPr spc="-55" dirty="0"/>
              <a:t> </a:t>
            </a:r>
            <a:r>
              <a:rPr spc="-10" dirty="0"/>
              <a:t>колона.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41152" y="0"/>
            <a:ext cx="1451610" cy="1869439"/>
          </a:xfrm>
          <a:custGeom>
            <a:avLst/>
            <a:gdLst/>
            <a:ahLst/>
            <a:cxnLst/>
            <a:rect l="l" t="t" r="r" b="b"/>
            <a:pathLst>
              <a:path w="1451609" h="1869439">
                <a:moveTo>
                  <a:pt x="1451356" y="0"/>
                </a:moveTo>
                <a:lnTo>
                  <a:pt x="541909" y="0"/>
                </a:lnTo>
                <a:lnTo>
                  <a:pt x="0" y="541909"/>
                </a:lnTo>
                <a:lnTo>
                  <a:pt x="773785" y="1315707"/>
                </a:lnTo>
                <a:lnTo>
                  <a:pt x="563880" y="1525524"/>
                </a:lnTo>
                <a:lnTo>
                  <a:pt x="907288" y="1868932"/>
                </a:lnTo>
                <a:lnTo>
                  <a:pt x="1117155" y="1659064"/>
                </a:lnTo>
                <a:lnTo>
                  <a:pt x="1327023" y="1868932"/>
                </a:lnTo>
                <a:lnTo>
                  <a:pt x="1451356" y="1744599"/>
                </a:lnTo>
                <a:lnTo>
                  <a:pt x="1451356" y="0"/>
                </a:lnTo>
                <a:close/>
              </a:path>
            </a:pathLst>
          </a:custGeom>
          <a:solidFill>
            <a:srgbClr val="4471C4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44168" y="5721096"/>
            <a:ext cx="2261870" cy="1137285"/>
          </a:xfrm>
          <a:custGeom>
            <a:avLst/>
            <a:gdLst/>
            <a:ahLst/>
            <a:cxnLst/>
            <a:rect l="l" t="t" r="r" b="b"/>
            <a:pathLst>
              <a:path w="2261870" h="1137284">
                <a:moveTo>
                  <a:pt x="2261616" y="1136904"/>
                </a:moveTo>
                <a:lnTo>
                  <a:pt x="1966823" y="840536"/>
                </a:lnTo>
                <a:lnTo>
                  <a:pt x="2172081" y="635254"/>
                </a:lnTo>
                <a:lnTo>
                  <a:pt x="1715770" y="178904"/>
                </a:lnTo>
                <a:lnTo>
                  <a:pt x="1511693" y="382943"/>
                </a:lnTo>
                <a:lnTo>
                  <a:pt x="1130808" y="0"/>
                </a:lnTo>
                <a:lnTo>
                  <a:pt x="0" y="1136904"/>
                </a:lnTo>
                <a:lnTo>
                  <a:pt x="2261616" y="1136904"/>
                </a:lnTo>
                <a:close/>
              </a:path>
            </a:pathLst>
          </a:custGeom>
          <a:solidFill>
            <a:srgbClr val="FFC000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6841" y="2313233"/>
            <a:ext cx="2943749" cy="3974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9862" y="3095049"/>
            <a:ext cx="2156238" cy="33806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97991" y="1899238"/>
            <a:ext cx="2984500" cy="1598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4655" marR="5080" indent="-402590">
              <a:lnSpc>
                <a:spcPct val="149600"/>
              </a:lnSpc>
              <a:spcBef>
                <a:spcPts val="95"/>
              </a:spcBef>
            </a:pPr>
            <a:r>
              <a:rPr sz="3450" spc="-10" dirty="0"/>
              <a:t>Обобщаването </a:t>
            </a:r>
            <a:r>
              <a:rPr sz="3450" dirty="0"/>
              <a:t>на</a:t>
            </a:r>
            <a:r>
              <a:rPr sz="3450" spc="-80" dirty="0"/>
              <a:t> </a:t>
            </a:r>
            <a:r>
              <a:rPr sz="3450" dirty="0"/>
              <a:t>данни</a:t>
            </a:r>
            <a:r>
              <a:rPr sz="3450" spc="-70" dirty="0"/>
              <a:t> </a:t>
            </a:r>
            <a:r>
              <a:rPr sz="3450" spc="-25" dirty="0"/>
              <a:t>се</a:t>
            </a:r>
            <a:endParaRPr sz="3450"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4289" y="3976285"/>
            <a:ext cx="2461331" cy="31422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35786" y="3733291"/>
            <a:ext cx="2510155" cy="5505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450" i="1" dirty="0">
                <a:latin typeface="Calibri Light"/>
                <a:cs typeface="Calibri Light"/>
              </a:rPr>
              <a:t>извършва</a:t>
            </a:r>
            <a:r>
              <a:rPr sz="3450" i="1" spc="-180" dirty="0">
                <a:latin typeface="Calibri Light"/>
                <a:cs typeface="Calibri Light"/>
              </a:rPr>
              <a:t> </a:t>
            </a:r>
            <a:r>
              <a:rPr sz="3450" i="1" spc="-25" dirty="0">
                <a:latin typeface="Calibri Light"/>
                <a:cs typeface="Calibri Light"/>
              </a:rPr>
              <a:t>от</a:t>
            </a:r>
            <a:endParaRPr sz="3450">
              <a:latin typeface="Calibri Light"/>
              <a:cs typeface="Calibri Ligh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30700" y="4427220"/>
            <a:ext cx="3393440" cy="2098040"/>
            <a:chOff x="1130700" y="4427220"/>
            <a:chExt cx="3393440" cy="209804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0700" y="4723421"/>
              <a:ext cx="1535683" cy="49214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27732" y="4427220"/>
              <a:ext cx="1681733" cy="115290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38728" y="4427220"/>
              <a:ext cx="985265" cy="115290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09700" y="5372100"/>
              <a:ext cx="2393442" cy="115290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117803" y="4233650"/>
            <a:ext cx="2948305" cy="19164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5950" marR="5080" indent="-603885">
              <a:lnSpc>
                <a:spcPct val="151300"/>
              </a:lnSpc>
              <a:spcBef>
                <a:spcPts val="95"/>
              </a:spcBef>
            </a:pPr>
            <a:r>
              <a:rPr sz="4100" i="1" spc="-10" dirty="0">
                <a:latin typeface="Calibri Light"/>
                <a:cs typeface="Calibri Light"/>
              </a:rPr>
              <a:t>раздел</a:t>
            </a:r>
            <a:r>
              <a:rPr sz="4100" i="1" spc="-185" dirty="0">
                <a:latin typeface="Calibri Light"/>
                <a:cs typeface="Calibri Light"/>
              </a:rPr>
              <a:t> </a:t>
            </a:r>
            <a:r>
              <a:rPr sz="4100" i="1" spc="-10" dirty="0">
                <a:latin typeface="Calibri Light"/>
                <a:cs typeface="Calibri Light"/>
              </a:rPr>
              <a:t>Data</a:t>
            </a:r>
            <a:r>
              <a:rPr sz="4100" i="1" spc="-190" dirty="0">
                <a:latin typeface="Calibri Light"/>
                <a:cs typeface="Calibri Light"/>
              </a:rPr>
              <a:t> </a:t>
            </a:r>
            <a:r>
              <a:rPr sz="4100" i="1" spc="-50" dirty="0">
                <a:latin typeface="Calibri Light"/>
                <a:cs typeface="Calibri Light"/>
              </a:rPr>
              <a:t>/ </a:t>
            </a:r>
            <a:r>
              <a:rPr sz="4100" i="1" spc="-10" dirty="0">
                <a:latin typeface="Calibri Light"/>
                <a:cs typeface="Calibri Light"/>
              </a:rPr>
              <a:t>Subtotal</a:t>
            </a:r>
            <a:endParaRPr sz="4100">
              <a:latin typeface="Calibri Light"/>
              <a:cs typeface="Calibri Ligh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633727" y="448055"/>
            <a:ext cx="9761220" cy="6142355"/>
            <a:chOff x="1633727" y="448055"/>
            <a:chExt cx="9761220" cy="6142355"/>
          </a:xfrm>
        </p:grpSpPr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33727" y="448055"/>
              <a:ext cx="9761220" cy="20284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28799" y="643127"/>
              <a:ext cx="9191244" cy="145846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17948" y="2452179"/>
              <a:ext cx="3442842" cy="413766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13019" y="2647188"/>
              <a:ext cx="2872739" cy="3567684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8281543" y="2747264"/>
            <a:ext cx="34804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3645" algn="l"/>
                <a:tab pos="2332355" algn="l"/>
                <a:tab pos="2836545" algn="l"/>
              </a:tabLst>
            </a:pPr>
            <a:r>
              <a:rPr sz="1800" i="1" spc="-10" dirty="0">
                <a:latin typeface="Calibri"/>
                <a:cs typeface="Calibri"/>
              </a:rPr>
              <a:t>Указваме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10" dirty="0">
                <a:latin typeface="Calibri"/>
                <a:cs typeface="Calibri"/>
              </a:rPr>
              <a:t>полето,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25" dirty="0">
                <a:latin typeface="Calibri"/>
                <a:cs typeface="Calibri"/>
              </a:rPr>
              <a:t>за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10" dirty="0">
                <a:latin typeface="Calibri"/>
                <a:cs typeface="Calibri"/>
              </a:rPr>
              <a:t>което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2141855" algn="l"/>
              </a:tabLst>
            </a:pPr>
            <a:r>
              <a:rPr sz="1800" i="1" spc="-10" dirty="0">
                <a:latin typeface="Calibri"/>
                <a:cs typeface="Calibri"/>
              </a:rPr>
              <a:t>искаме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10" dirty="0">
                <a:latin typeface="Calibri"/>
                <a:cs typeface="Calibri"/>
              </a:rPr>
              <a:t>междинните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02748" y="3296158"/>
            <a:ext cx="195833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marR="5080" indent="-349250">
              <a:lnSpc>
                <a:spcPct val="100000"/>
              </a:lnSpc>
              <a:spcBef>
                <a:spcPts val="100"/>
              </a:spcBef>
              <a:tabLst>
                <a:tab pos="422275" algn="l"/>
                <a:tab pos="800100" algn="l"/>
                <a:tab pos="1706880" algn="l"/>
              </a:tabLst>
            </a:pPr>
            <a:r>
              <a:rPr sz="1800" i="1" spc="-25" dirty="0">
                <a:latin typeface="Calibri"/>
                <a:cs typeface="Calibri"/>
              </a:rPr>
              <a:t>да</a:t>
            </a:r>
            <a:r>
              <a:rPr sz="1800" i="1" dirty="0">
                <a:latin typeface="Calibri"/>
                <a:cs typeface="Calibri"/>
              </a:rPr>
              <a:t>		</a:t>
            </a:r>
            <a:r>
              <a:rPr sz="1800" i="1" spc="-25" dirty="0">
                <a:latin typeface="Calibri"/>
                <a:cs typeface="Calibri"/>
              </a:rPr>
              <a:t>се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10" dirty="0">
                <a:latin typeface="Calibri"/>
                <a:cs typeface="Calibri"/>
              </a:rPr>
              <a:t>извършват промяна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25" dirty="0">
                <a:latin typeface="Calibri"/>
                <a:cs typeface="Calibri"/>
              </a:rPr>
              <a:t>на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81543" y="3296158"/>
            <a:ext cx="14065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latin typeface="Calibri"/>
                <a:cs typeface="Calibri"/>
              </a:rPr>
              <a:t>пресмятания </a:t>
            </a:r>
            <a:r>
              <a:rPr sz="1800" i="1" dirty="0">
                <a:latin typeface="Calibri"/>
                <a:cs typeface="Calibri"/>
              </a:rPr>
              <a:t>при</a:t>
            </a:r>
            <a:r>
              <a:rPr sz="1800" i="1" spc="365" dirty="0">
                <a:latin typeface="Calibri"/>
                <a:cs typeface="Calibri"/>
              </a:rPr>
              <a:t>     </a:t>
            </a:r>
            <a:r>
              <a:rPr sz="1800" i="1" spc="-25" dirty="0">
                <a:latin typeface="Calibri"/>
                <a:cs typeface="Calibri"/>
              </a:rPr>
              <a:t>всяка </a:t>
            </a:r>
            <a:r>
              <a:rPr sz="1800" i="1" spc="-10" dirty="0">
                <a:latin typeface="Calibri"/>
                <a:cs typeface="Calibri"/>
              </a:rPr>
              <a:t>стойността.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81543" y="4405706"/>
            <a:ext cx="34791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Calibri"/>
                <a:cs typeface="Calibri"/>
              </a:rPr>
              <a:t>Указваме</a:t>
            </a:r>
            <a:r>
              <a:rPr sz="1800" i="1" spc="3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какъв</a:t>
            </a:r>
            <a:r>
              <a:rPr sz="1800" i="1" spc="3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ще</a:t>
            </a:r>
            <a:r>
              <a:rPr sz="1800" i="1" spc="3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бъде</a:t>
            </a:r>
            <a:r>
              <a:rPr sz="1800" i="1" spc="3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вида</a:t>
            </a:r>
            <a:r>
              <a:rPr sz="1800" i="1" spc="335" dirty="0">
                <a:latin typeface="Calibri"/>
                <a:cs typeface="Calibri"/>
              </a:rPr>
              <a:t> </a:t>
            </a:r>
            <a:r>
              <a:rPr sz="1800" i="1" spc="-35" dirty="0">
                <a:latin typeface="Calibri"/>
                <a:cs typeface="Calibri"/>
              </a:rPr>
              <a:t>на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i="1" spc="-10" dirty="0">
                <a:latin typeface="Calibri"/>
                <a:cs typeface="Calibri"/>
              </a:rPr>
              <a:t>междинното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пресмятане.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281543" y="5438647"/>
            <a:ext cx="34785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46175" algn="l"/>
                <a:tab pos="2109470" algn="l"/>
                <a:tab pos="2472055" algn="l"/>
                <a:tab pos="3252470" algn="l"/>
              </a:tabLst>
            </a:pPr>
            <a:r>
              <a:rPr sz="1800" i="1" spc="-10" dirty="0">
                <a:latin typeface="Calibri"/>
                <a:cs typeface="Calibri"/>
              </a:rPr>
              <a:t>Добавяме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10" dirty="0">
                <a:latin typeface="Calibri"/>
                <a:cs typeface="Calibri"/>
              </a:rPr>
              <a:t>полето,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25" dirty="0">
                <a:latin typeface="Calibri"/>
                <a:cs typeface="Calibri"/>
              </a:rPr>
              <a:t>за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20" dirty="0">
                <a:latin typeface="Calibri"/>
                <a:cs typeface="Calibri"/>
              </a:rPr>
              <a:t>което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25" dirty="0">
                <a:latin typeface="Calibri"/>
                <a:cs typeface="Calibri"/>
              </a:rPr>
              <a:t>за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81543" y="5712967"/>
            <a:ext cx="3479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5344" algn="l"/>
                <a:tab pos="1507490" algn="l"/>
                <a:tab pos="2103755" algn="l"/>
                <a:tab pos="2612390" algn="l"/>
              </a:tabLst>
            </a:pPr>
            <a:r>
              <a:rPr sz="1800" i="1" spc="-10" dirty="0">
                <a:latin typeface="Calibri"/>
                <a:cs typeface="Calibri"/>
              </a:rPr>
              <a:t>всеки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25" dirty="0">
                <a:latin typeface="Calibri"/>
                <a:cs typeface="Calibri"/>
              </a:rPr>
              <a:t>ред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25" dirty="0">
                <a:latin typeface="Calibri"/>
                <a:cs typeface="Calibri"/>
              </a:rPr>
              <a:t>ще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25" dirty="0">
                <a:latin typeface="Calibri"/>
                <a:cs typeface="Calibri"/>
              </a:rPr>
              <a:t>се</a:t>
            </a:r>
            <a:r>
              <a:rPr sz="1800" i="1" dirty="0">
                <a:latin typeface="Calibri"/>
                <a:cs typeface="Calibri"/>
              </a:rPr>
              <a:t>	</a:t>
            </a:r>
            <a:r>
              <a:rPr sz="1800" i="1" spc="-10" dirty="0">
                <a:latin typeface="Calibri"/>
                <a:cs typeface="Calibri"/>
              </a:rPr>
              <a:t>извърши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81543" y="5986983"/>
            <a:ext cx="16135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latin typeface="Calibri"/>
                <a:cs typeface="Calibri"/>
              </a:rPr>
              <a:t>пресмятането.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859779" y="3089173"/>
            <a:ext cx="2433955" cy="2685415"/>
            <a:chOff x="5859779" y="3089173"/>
            <a:chExt cx="2433955" cy="2685415"/>
          </a:xfrm>
        </p:grpSpPr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36791" y="3089173"/>
              <a:ext cx="1943100" cy="48308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536435" y="3221863"/>
              <a:ext cx="1668145" cy="274955"/>
            </a:xfrm>
            <a:custGeom>
              <a:avLst/>
              <a:gdLst/>
              <a:ahLst/>
              <a:cxnLst/>
              <a:rect l="l" t="t" r="r" b="b"/>
              <a:pathLst>
                <a:path w="1668145" h="274954">
                  <a:moveTo>
                    <a:pt x="173477" y="56894"/>
                  </a:moveTo>
                  <a:lnTo>
                    <a:pt x="167388" y="113680"/>
                  </a:lnTo>
                  <a:lnTo>
                    <a:pt x="1661668" y="274574"/>
                  </a:lnTo>
                  <a:lnTo>
                    <a:pt x="1667891" y="217677"/>
                  </a:lnTo>
                  <a:lnTo>
                    <a:pt x="173477" y="56894"/>
                  </a:lnTo>
                  <a:close/>
                </a:path>
                <a:path w="1668145" h="274954">
                  <a:moveTo>
                    <a:pt x="179578" y="0"/>
                  </a:moveTo>
                  <a:lnTo>
                    <a:pt x="0" y="66928"/>
                  </a:lnTo>
                  <a:lnTo>
                    <a:pt x="161290" y="170561"/>
                  </a:lnTo>
                  <a:lnTo>
                    <a:pt x="167388" y="113680"/>
                  </a:lnTo>
                  <a:lnTo>
                    <a:pt x="138938" y="110616"/>
                  </a:lnTo>
                  <a:lnTo>
                    <a:pt x="145161" y="53848"/>
                  </a:lnTo>
                  <a:lnTo>
                    <a:pt x="173804" y="53848"/>
                  </a:lnTo>
                  <a:lnTo>
                    <a:pt x="179578" y="0"/>
                  </a:lnTo>
                  <a:close/>
                </a:path>
                <a:path w="1668145" h="274954">
                  <a:moveTo>
                    <a:pt x="145161" y="53848"/>
                  </a:moveTo>
                  <a:lnTo>
                    <a:pt x="138938" y="110616"/>
                  </a:lnTo>
                  <a:lnTo>
                    <a:pt x="167388" y="113680"/>
                  </a:lnTo>
                  <a:lnTo>
                    <a:pt x="173477" y="56894"/>
                  </a:lnTo>
                  <a:lnTo>
                    <a:pt x="145161" y="53848"/>
                  </a:lnTo>
                  <a:close/>
                </a:path>
                <a:path w="1668145" h="274954">
                  <a:moveTo>
                    <a:pt x="173804" y="53848"/>
                  </a:moveTo>
                  <a:lnTo>
                    <a:pt x="145161" y="53848"/>
                  </a:lnTo>
                  <a:lnTo>
                    <a:pt x="173477" y="56894"/>
                  </a:lnTo>
                  <a:lnTo>
                    <a:pt x="173804" y="53848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59779" y="3646932"/>
              <a:ext cx="2427731" cy="1165859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059423" y="3831209"/>
              <a:ext cx="2153285" cy="905510"/>
            </a:xfrm>
            <a:custGeom>
              <a:avLst/>
              <a:gdLst/>
              <a:ahLst/>
              <a:cxnLst/>
              <a:rect l="l" t="t" r="r" b="b"/>
              <a:pathLst>
                <a:path w="2153284" h="905510">
                  <a:moveTo>
                    <a:pt x="169694" y="52946"/>
                  </a:moveTo>
                  <a:lnTo>
                    <a:pt x="148354" y="105956"/>
                  </a:lnTo>
                  <a:lnTo>
                    <a:pt x="2131695" y="905383"/>
                  </a:lnTo>
                  <a:lnTo>
                    <a:pt x="2153030" y="852297"/>
                  </a:lnTo>
                  <a:lnTo>
                    <a:pt x="169694" y="52946"/>
                  </a:lnTo>
                  <a:close/>
                </a:path>
                <a:path w="2153284" h="905510">
                  <a:moveTo>
                    <a:pt x="191008" y="0"/>
                  </a:moveTo>
                  <a:lnTo>
                    <a:pt x="0" y="15367"/>
                  </a:lnTo>
                  <a:lnTo>
                    <a:pt x="127000" y="159004"/>
                  </a:lnTo>
                  <a:lnTo>
                    <a:pt x="148354" y="105956"/>
                  </a:lnTo>
                  <a:lnTo>
                    <a:pt x="121792" y="95250"/>
                  </a:lnTo>
                  <a:lnTo>
                    <a:pt x="143255" y="42291"/>
                  </a:lnTo>
                  <a:lnTo>
                    <a:pt x="173983" y="42291"/>
                  </a:lnTo>
                  <a:lnTo>
                    <a:pt x="191008" y="0"/>
                  </a:lnTo>
                  <a:close/>
                </a:path>
                <a:path w="2153284" h="905510">
                  <a:moveTo>
                    <a:pt x="143255" y="42291"/>
                  </a:moveTo>
                  <a:lnTo>
                    <a:pt x="121792" y="95250"/>
                  </a:lnTo>
                  <a:lnTo>
                    <a:pt x="148354" y="105956"/>
                  </a:lnTo>
                  <a:lnTo>
                    <a:pt x="169694" y="52946"/>
                  </a:lnTo>
                  <a:lnTo>
                    <a:pt x="143255" y="42291"/>
                  </a:lnTo>
                  <a:close/>
                </a:path>
                <a:path w="2153284" h="905510">
                  <a:moveTo>
                    <a:pt x="173983" y="42291"/>
                  </a:moveTo>
                  <a:lnTo>
                    <a:pt x="143255" y="42291"/>
                  </a:lnTo>
                  <a:lnTo>
                    <a:pt x="169694" y="52946"/>
                  </a:lnTo>
                  <a:lnTo>
                    <a:pt x="173983" y="42291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21907" y="4213860"/>
              <a:ext cx="2171699" cy="1560576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321551" y="4413504"/>
              <a:ext cx="1896745" cy="1285240"/>
            </a:xfrm>
            <a:custGeom>
              <a:avLst/>
              <a:gdLst/>
              <a:ahLst/>
              <a:cxnLst/>
              <a:rect l="l" t="t" r="r" b="b"/>
              <a:pathLst>
                <a:path w="1896745" h="1285239">
                  <a:moveTo>
                    <a:pt x="158267" y="71737"/>
                  </a:moveTo>
                  <a:lnTo>
                    <a:pt x="126458" y="119154"/>
                  </a:lnTo>
                  <a:lnTo>
                    <a:pt x="1864487" y="1284681"/>
                  </a:lnTo>
                  <a:lnTo>
                    <a:pt x="1896237" y="1237208"/>
                  </a:lnTo>
                  <a:lnTo>
                    <a:pt x="158267" y="71737"/>
                  </a:lnTo>
                  <a:close/>
                </a:path>
                <a:path w="1896745" h="1285239">
                  <a:moveTo>
                    <a:pt x="0" y="0"/>
                  </a:moveTo>
                  <a:lnTo>
                    <a:pt x="94614" y="166624"/>
                  </a:lnTo>
                  <a:lnTo>
                    <a:pt x="126458" y="119154"/>
                  </a:lnTo>
                  <a:lnTo>
                    <a:pt x="102743" y="103251"/>
                  </a:lnTo>
                  <a:lnTo>
                    <a:pt x="134620" y="55880"/>
                  </a:lnTo>
                  <a:lnTo>
                    <a:pt x="168905" y="55880"/>
                  </a:lnTo>
                  <a:lnTo>
                    <a:pt x="190119" y="24257"/>
                  </a:lnTo>
                  <a:lnTo>
                    <a:pt x="0" y="0"/>
                  </a:lnTo>
                  <a:close/>
                </a:path>
                <a:path w="1896745" h="1285239">
                  <a:moveTo>
                    <a:pt x="134620" y="55880"/>
                  </a:moveTo>
                  <a:lnTo>
                    <a:pt x="102743" y="103251"/>
                  </a:lnTo>
                  <a:lnTo>
                    <a:pt x="126458" y="119154"/>
                  </a:lnTo>
                  <a:lnTo>
                    <a:pt x="158267" y="71737"/>
                  </a:lnTo>
                  <a:lnTo>
                    <a:pt x="134620" y="55880"/>
                  </a:lnTo>
                  <a:close/>
                </a:path>
                <a:path w="1896745" h="1285239">
                  <a:moveTo>
                    <a:pt x="168905" y="55880"/>
                  </a:moveTo>
                  <a:lnTo>
                    <a:pt x="134620" y="55880"/>
                  </a:lnTo>
                  <a:lnTo>
                    <a:pt x="158267" y="71737"/>
                  </a:lnTo>
                  <a:lnTo>
                    <a:pt x="168905" y="5588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7257" y="908776"/>
            <a:ext cx="3404870" cy="1716405"/>
            <a:chOff x="757257" y="908776"/>
            <a:chExt cx="3404870" cy="17164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257" y="908776"/>
              <a:ext cx="3404243" cy="4099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4588" y="1124712"/>
              <a:ext cx="3217926" cy="10066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77340" y="1618488"/>
              <a:ext cx="1753362" cy="100660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0648" y="735329"/>
            <a:ext cx="3440429" cy="156210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065" marR="5080" algn="ctr">
              <a:lnSpc>
                <a:spcPts val="3890"/>
              </a:lnSpc>
              <a:spcBef>
                <a:spcPts val="585"/>
              </a:spcBef>
            </a:pPr>
            <a:r>
              <a:rPr sz="3600" spc="-40" dirty="0"/>
              <a:t>Визуализиране</a:t>
            </a:r>
            <a:r>
              <a:rPr sz="3600" spc="-90" dirty="0"/>
              <a:t> </a:t>
            </a:r>
            <a:r>
              <a:rPr sz="3600" spc="-25" dirty="0"/>
              <a:t>на </a:t>
            </a:r>
            <a:r>
              <a:rPr sz="3600" spc="-10" dirty="0"/>
              <a:t>обобщените данни</a:t>
            </a:r>
            <a:endParaRPr sz="3600"/>
          </a:p>
        </p:txBody>
      </p:sp>
      <p:grpSp>
        <p:nvGrpSpPr>
          <p:cNvPr id="7" name="object 7"/>
          <p:cNvGrpSpPr/>
          <p:nvPr/>
        </p:nvGrpSpPr>
        <p:grpSpPr>
          <a:xfrm>
            <a:off x="624636" y="2540079"/>
            <a:ext cx="3293745" cy="85090"/>
            <a:chOff x="624636" y="2540079"/>
            <a:chExt cx="3293745" cy="85090"/>
          </a:xfrm>
        </p:grpSpPr>
        <p:sp>
          <p:nvSpPr>
            <p:cNvPr id="8" name="object 8"/>
            <p:cNvSpPr/>
            <p:nvPr/>
          </p:nvSpPr>
          <p:spPr>
            <a:xfrm>
              <a:off x="643889" y="2563986"/>
              <a:ext cx="3255645" cy="40005"/>
            </a:xfrm>
            <a:custGeom>
              <a:avLst/>
              <a:gdLst/>
              <a:ahLst/>
              <a:cxnLst/>
              <a:rect l="l" t="t" r="r" b="b"/>
              <a:pathLst>
                <a:path w="3255645" h="40005">
                  <a:moveTo>
                    <a:pt x="951941" y="23"/>
                  </a:moveTo>
                  <a:lnTo>
                    <a:pt x="910692" y="0"/>
                  </a:lnTo>
                  <a:lnTo>
                    <a:pt x="870783" y="747"/>
                  </a:lnTo>
                  <a:lnTo>
                    <a:pt x="830133" y="2115"/>
                  </a:lnTo>
                  <a:lnTo>
                    <a:pt x="682926" y="8452"/>
                  </a:lnTo>
                  <a:lnTo>
                    <a:pt x="558271" y="12970"/>
                  </a:lnTo>
                  <a:lnTo>
                    <a:pt x="409554" y="18911"/>
                  </a:lnTo>
                  <a:lnTo>
                    <a:pt x="365953" y="20334"/>
                  </a:lnTo>
                  <a:lnTo>
                    <a:pt x="322995" y="21289"/>
                  </a:lnTo>
                  <a:lnTo>
                    <a:pt x="279274" y="21661"/>
                  </a:lnTo>
                  <a:lnTo>
                    <a:pt x="233383" y="21338"/>
                  </a:lnTo>
                  <a:lnTo>
                    <a:pt x="183916" y="20205"/>
                  </a:lnTo>
                  <a:lnTo>
                    <a:pt x="129467" y="18149"/>
                  </a:lnTo>
                  <a:lnTo>
                    <a:pt x="68630" y="15056"/>
                  </a:lnTo>
                  <a:lnTo>
                    <a:pt x="0" y="10811"/>
                  </a:lnTo>
                  <a:lnTo>
                    <a:pt x="368" y="17669"/>
                  </a:lnTo>
                  <a:lnTo>
                    <a:pt x="838" y="20336"/>
                  </a:lnTo>
                  <a:lnTo>
                    <a:pt x="0" y="29099"/>
                  </a:lnTo>
                  <a:lnTo>
                    <a:pt x="45461" y="28816"/>
                  </a:lnTo>
                  <a:lnTo>
                    <a:pt x="90446" y="28905"/>
                  </a:lnTo>
                  <a:lnTo>
                    <a:pt x="135407" y="29276"/>
                  </a:lnTo>
                  <a:lnTo>
                    <a:pt x="375756" y="32283"/>
                  </a:lnTo>
                  <a:lnTo>
                    <a:pt x="430114" y="32495"/>
                  </a:lnTo>
                  <a:lnTo>
                    <a:pt x="487627" y="32372"/>
                  </a:lnTo>
                  <a:lnTo>
                    <a:pt x="548750" y="31823"/>
                  </a:lnTo>
                  <a:lnTo>
                    <a:pt x="613936" y="30762"/>
                  </a:lnTo>
                  <a:lnTo>
                    <a:pt x="752525" y="27588"/>
                  </a:lnTo>
                  <a:lnTo>
                    <a:pt x="815491" y="26932"/>
                  </a:lnTo>
                  <a:lnTo>
                    <a:pt x="873298" y="26966"/>
                  </a:lnTo>
                  <a:lnTo>
                    <a:pt x="926705" y="27526"/>
                  </a:lnTo>
                  <a:lnTo>
                    <a:pt x="976472" y="28447"/>
                  </a:lnTo>
                  <a:lnTo>
                    <a:pt x="1111518" y="31735"/>
                  </a:lnTo>
                  <a:lnTo>
                    <a:pt x="1154314" y="32458"/>
                  </a:lnTo>
                  <a:lnTo>
                    <a:pt x="1197265" y="32720"/>
                  </a:lnTo>
                  <a:lnTo>
                    <a:pt x="1241131" y="32357"/>
                  </a:lnTo>
                  <a:lnTo>
                    <a:pt x="1286670" y="31205"/>
                  </a:lnTo>
                  <a:lnTo>
                    <a:pt x="1389143" y="26494"/>
                  </a:lnTo>
                  <a:lnTo>
                    <a:pt x="1437057" y="24823"/>
                  </a:lnTo>
                  <a:lnTo>
                    <a:pt x="1480302" y="23947"/>
                  </a:lnTo>
                  <a:lnTo>
                    <a:pt x="1520795" y="23729"/>
                  </a:lnTo>
                  <a:lnTo>
                    <a:pt x="1560450" y="24033"/>
                  </a:lnTo>
                  <a:lnTo>
                    <a:pt x="1749023" y="27708"/>
                  </a:lnTo>
                  <a:lnTo>
                    <a:pt x="1813236" y="28555"/>
                  </a:lnTo>
                  <a:lnTo>
                    <a:pt x="1888109" y="29099"/>
                  </a:lnTo>
                  <a:lnTo>
                    <a:pt x="1951082" y="28991"/>
                  </a:lnTo>
                  <a:lnTo>
                    <a:pt x="2012907" y="28233"/>
                  </a:lnTo>
                  <a:lnTo>
                    <a:pt x="2073418" y="26991"/>
                  </a:lnTo>
                  <a:lnTo>
                    <a:pt x="2132445" y="25434"/>
                  </a:lnTo>
                  <a:lnTo>
                    <a:pt x="2298954" y="20527"/>
                  </a:lnTo>
                  <a:lnTo>
                    <a:pt x="2350372" y="19369"/>
                  </a:lnTo>
                  <a:lnTo>
                    <a:pt x="2399469" y="18727"/>
                  </a:lnTo>
                  <a:lnTo>
                    <a:pt x="2446077" y="18769"/>
                  </a:lnTo>
                  <a:lnTo>
                    <a:pt x="2490028" y="19660"/>
                  </a:lnTo>
                  <a:lnTo>
                    <a:pt x="2531154" y="21568"/>
                  </a:lnTo>
                  <a:lnTo>
                    <a:pt x="2569288" y="24659"/>
                  </a:lnTo>
                  <a:lnTo>
                    <a:pt x="2604262" y="29099"/>
                  </a:lnTo>
                  <a:lnTo>
                    <a:pt x="2643589" y="33817"/>
                  </a:lnTo>
                  <a:lnTo>
                    <a:pt x="2689040" y="36974"/>
                  </a:lnTo>
                  <a:lnTo>
                    <a:pt x="2739433" y="38781"/>
                  </a:lnTo>
                  <a:lnTo>
                    <a:pt x="2793586" y="39450"/>
                  </a:lnTo>
                  <a:lnTo>
                    <a:pt x="2850318" y="39192"/>
                  </a:lnTo>
                  <a:lnTo>
                    <a:pt x="2908448" y="38218"/>
                  </a:lnTo>
                  <a:lnTo>
                    <a:pt x="2966795" y="36740"/>
                  </a:lnTo>
                  <a:lnTo>
                    <a:pt x="3178718" y="30003"/>
                  </a:lnTo>
                  <a:lnTo>
                    <a:pt x="3220426" y="29170"/>
                  </a:lnTo>
                  <a:lnTo>
                    <a:pt x="3255264" y="29099"/>
                  </a:lnTo>
                  <a:lnTo>
                    <a:pt x="3255645" y="20336"/>
                  </a:lnTo>
                  <a:lnTo>
                    <a:pt x="3255010" y="15256"/>
                  </a:lnTo>
                  <a:lnTo>
                    <a:pt x="3255264" y="10811"/>
                  </a:lnTo>
                  <a:lnTo>
                    <a:pt x="3201583" y="15835"/>
                  </a:lnTo>
                  <a:lnTo>
                    <a:pt x="3146724" y="18950"/>
                  </a:lnTo>
                  <a:lnTo>
                    <a:pt x="3091083" y="20431"/>
                  </a:lnTo>
                  <a:lnTo>
                    <a:pt x="3035056" y="20552"/>
                  </a:lnTo>
                  <a:lnTo>
                    <a:pt x="2979039" y="19588"/>
                  </a:lnTo>
                  <a:lnTo>
                    <a:pt x="2923428" y="17816"/>
                  </a:lnTo>
                  <a:lnTo>
                    <a:pt x="2868620" y="15508"/>
                  </a:lnTo>
                  <a:lnTo>
                    <a:pt x="2712974" y="8130"/>
                  </a:lnTo>
                  <a:lnTo>
                    <a:pt x="2665338" y="6435"/>
                  </a:lnTo>
                  <a:lnTo>
                    <a:pt x="2620487" y="5581"/>
                  </a:lnTo>
                  <a:lnTo>
                    <a:pt x="2578816" y="5842"/>
                  </a:lnTo>
                  <a:lnTo>
                    <a:pt x="2540721" y="7494"/>
                  </a:lnTo>
                  <a:lnTo>
                    <a:pt x="2463528" y="15080"/>
                  </a:lnTo>
                  <a:lnTo>
                    <a:pt x="2415144" y="17496"/>
                  </a:lnTo>
                  <a:lnTo>
                    <a:pt x="2362579" y="18384"/>
                  </a:lnTo>
                  <a:lnTo>
                    <a:pt x="2306964" y="18064"/>
                  </a:lnTo>
                  <a:lnTo>
                    <a:pt x="2249432" y="16861"/>
                  </a:lnTo>
                  <a:lnTo>
                    <a:pt x="2191115" y="15097"/>
                  </a:lnTo>
                  <a:lnTo>
                    <a:pt x="2076652" y="11178"/>
                  </a:lnTo>
                  <a:lnTo>
                    <a:pt x="2022770" y="9668"/>
                  </a:lnTo>
                  <a:lnTo>
                    <a:pt x="1972631" y="8889"/>
                  </a:lnTo>
                  <a:lnTo>
                    <a:pt x="1927367" y="9162"/>
                  </a:lnTo>
                  <a:lnTo>
                    <a:pt x="1888109" y="10811"/>
                  </a:lnTo>
                  <a:lnTo>
                    <a:pt x="1854929" y="12896"/>
                  </a:lnTo>
                  <a:lnTo>
                    <a:pt x="1817241" y="14917"/>
                  </a:lnTo>
                  <a:lnTo>
                    <a:pt x="1775479" y="16809"/>
                  </a:lnTo>
                  <a:lnTo>
                    <a:pt x="1730080" y="18509"/>
                  </a:lnTo>
                  <a:lnTo>
                    <a:pt x="1681479" y="19952"/>
                  </a:lnTo>
                  <a:lnTo>
                    <a:pt x="1630114" y="21075"/>
                  </a:lnTo>
                  <a:lnTo>
                    <a:pt x="1576419" y="21813"/>
                  </a:lnTo>
                  <a:lnTo>
                    <a:pt x="1520830" y="22101"/>
                  </a:lnTo>
                  <a:lnTo>
                    <a:pt x="1463785" y="21877"/>
                  </a:lnTo>
                  <a:lnTo>
                    <a:pt x="1405718" y="21075"/>
                  </a:lnTo>
                  <a:lnTo>
                    <a:pt x="1347065" y="19632"/>
                  </a:lnTo>
                  <a:lnTo>
                    <a:pt x="1288263" y="17483"/>
                  </a:lnTo>
                  <a:lnTo>
                    <a:pt x="1229748" y="14564"/>
                  </a:lnTo>
                  <a:lnTo>
                    <a:pt x="1104537" y="6211"/>
                  </a:lnTo>
                  <a:lnTo>
                    <a:pt x="1046782" y="2979"/>
                  </a:lnTo>
                  <a:lnTo>
                    <a:pt x="996610" y="966"/>
                  </a:lnTo>
                  <a:lnTo>
                    <a:pt x="951941" y="23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3686" y="2559129"/>
              <a:ext cx="3255645" cy="46990"/>
            </a:xfrm>
            <a:custGeom>
              <a:avLst/>
              <a:gdLst/>
              <a:ahLst/>
              <a:cxnLst/>
              <a:rect l="l" t="t" r="r" b="b"/>
              <a:pathLst>
                <a:path w="3255645" h="46989">
                  <a:moveTo>
                    <a:pt x="203" y="15668"/>
                  </a:moveTo>
                  <a:lnTo>
                    <a:pt x="59845" y="10650"/>
                  </a:lnTo>
                  <a:lnTo>
                    <a:pt x="118558" y="6628"/>
                  </a:lnTo>
                  <a:lnTo>
                    <a:pt x="176179" y="3577"/>
                  </a:lnTo>
                  <a:lnTo>
                    <a:pt x="232544" y="1472"/>
                  </a:lnTo>
                  <a:lnTo>
                    <a:pt x="287492" y="288"/>
                  </a:lnTo>
                  <a:lnTo>
                    <a:pt x="340858" y="0"/>
                  </a:lnTo>
                  <a:lnTo>
                    <a:pt x="392479" y="581"/>
                  </a:lnTo>
                  <a:lnTo>
                    <a:pt x="442193" y="2009"/>
                  </a:lnTo>
                  <a:lnTo>
                    <a:pt x="489835" y="4256"/>
                  </a:lnTo>
                  <a:lnTo>
                    <a:pt x="535244" y="7298"/>
                  </a:lnTo>
                  <a:lnTo>
                    <a:pt x="578255" y="11111"/>
                  </a:lnTo>
                  <a:lnTo>
                    <a:pt x="618705" y="15668"/>
                  </a:lnTo>
                  <a:lnTo>
                    <a:pt x="655602" y="19572"/>
                  </a:lnTo>
                  <a:lnTo>
                    <a:pt x="694178" y="22295"/>
                  </a:lnTo>
                  <a:lnTo>
                    <a:pt x="734574" y="23982"/>
                  </a:lnTo>
                  <a:lnTo>
                    <a:pt x="776931" y="24777"/>
                  </a:lnTo>
                  <a:lnTo>
                    <a:pt x="821391" y="24825"/>
                  </a:lnTo>
                  <a:lnTo>
                    <a:pt x="868094" y="24270"/>
                  </a:lnTo>
                  <a:lnTo>
                    <a:pt x="917183" y="23258"/>
                  </a:lnTo>
                  <a:lnTo>
                    <a:pt x="968797" y="21932"/>
                  </a:lnTo>
                  <a:lnTo>
                    <a:pt x="1023078" y="20438"/>
                  </a:lnTo>
                  <a:lnTo>
                    <a:pt x="1080167" y="18920"/>
                  </a:lnTo>
                  <a:lnTo>
                    <a:pt x="1140206" y="17522"/>
                  </a:lnTo>
                  <a:lnTo>
                    <a:pt x="1203334" y="16390"/>
                  </a:lnTo>
                  <a:lnTo>
                    <a:pt x="1269695" y="15668"/>
                  </a:lnTo>
                  <a:lnTo>
                    <a:pt x="1335573" y="15443"/>
                  </a:lnTo>
                  <a:lnTo>
                    <a:pt x="1397479" y="15638"/>
                  </a:lnTo>
                  <a:lnTo>
                    <a:pt x="1455893" y="16147"/>
                  </a:lnTo>
                  <a:lnTo>
                    <a:pt x="1511294" y="16867"/>
                  </a:lnTo>
                  <a:lnTo>
                    <a:pt x="1564161" y="17694"/>
                  </a:lnTo>
                  <a:lnTo>
                    <a:pt x="1614972" y="18523"/>
                  </a:lnTo>
                  <a:lnTo>
                    <a:pt x="1664207" y="19252"/>
                  </a:lnTo>
                  <a:lnTo>
                    <a:pt x="1712345" y="19775"/>
                  </a:lnTo>
                  <a:lnTo>
                    <a:pt x="1759864" y="19988"/>
                  </a:lnTo>
                  <a:lnTo>
                    <a:pt x="1807243" y="19789"/>
                  </a:lnTo>
                  <a:lnTo>
                    <a:pt x="1854963" y="19071"/>
                  </a:lnTo>
                  <a:lnTo>
                    <a:pt x="1903500" y="17732"/>
                  </a:lnTo>
                  <a:lnTo>
                    <a:pt x="1953336" y="15668"/>
                  </a:lnTo>
                  <a:lnTo>
                    <a:pt x="2005009" y="13799"/>
                  </a:lnTo>
                  <a:lnTo>
                    <a:pt x="2058446" y="12982"/>
                  </a:lnTo>
                  <a:lnTo>
                    <a:pt x="2113210" y="13015"/>
                  </a:lnTo>
                  <a:lnTo>
                    <a:pt x="2168858" y="13695"/>
                  </a:lnTo>
                  <a:lnTo>
                    <a:pt x="2224952" y="14822"/>
                  </a:lnTo>
                  <a:lnTo>
                    <a:pt x="2281053" y="16193"/>
                  </a:lnTo>
                  <a:lnTo>
                    <a:pt x="2336719" y="17606"/>
                  </a:lnTo>
                  <a:lnTo>
                    <a:pt x="2391511" y="18859"/>
                  </a:lnTo>
                  <a:lnTo>
                    <a:pt x="2444991" y="19751"/>
                  </a:lnTo>
                  <a:lnTo>
                    <a:pt x="2496717" y="20080"/>
                  </a:lnTo>
                  <a:lnTo>
                    <a:pt x="2546249" y="19644"/>
                  </a:lnTo>
                  <a:lnTo>
                    <a:pt x="2593149" y="18240"/>
                  </a:lnTo>
                  <a:lnTo>
                    <a:pt x="2636977" y="15668"/>
                  </a:lnTo>
                  <a:lnTo>
                    <a:pt x="2684956" y="12838"/>
                  </a:lnTo>
                  <a:lnTo>
                    <a:pt x="2736916" y="11197"/>
                  </a:lnTo>
                  <a:lnTo>
                    <a:pt x="2791855" y="10542"/>
                  </a:lnTo>
                  <a:lnTo>
                    <a:pt x="2848775" y="10673"/>
                  </a:lnTo>
                  <a:lnTo>
                    <a:pt x="2906676" y="11385"/>
                  </a:lnTo>
                  <a:lnTo>
                    <a:pt x="2964557" y="12477"/>
                  </a:lnTo>
                  <a:lnTo>
                    <a:pt x="3021420" y="13747"/>
                  </a:lnTo>
                  <a:lnTo>
                    <a:pt x="3076265" y="14991"/>
                  </a:lnTo>
                  <a:lnTo>
                    <a:pt x="3128092" y="16007"/>
                  </a:lnTo>
                  <a:lnTo>
                    <a:pt x="3175901" y="16594"/>
                  </a:lnTo>
                  <a:lnTo>
                    <a:pt x="3218692" y="16549"/>
                  </a:lnTo>
                  <a:lnTo>
                    <a:pt x="3255467" y="15668"/>
                  </a:lnTo>
                  <a:lnTo>
                    <a:pt x="3254705" y="23796"/>
                  </a:lnTo>
                  <a:lnTo>
                    <a:pt x="3255086" y="27733"/>
                  </a:lnTo>
                  <a:lnTo>
                    <a:pt x="3255467" y="33956"/>
                  </a:lnTo>
                  <a:lnTo>
                    <a:pt x="3216374" y="34716"/>
                  </a:lnTo>
                  <a:lnTo>
                    <a:pt x="3171163" y="34943"/>
                  </a:lnTo>
                  <a:lnTo>
                    <a:pt x="3120898" y="34740"/>
                  </a:lnTo>
                  <a:lnTo>
                    <a:pt x="3066647" y="34212"/>
                  </a:lnTo>
                  <a:lnTo>
                    <a:pt x="3009474" y="33463"/>
                  </a:lnTo>
                  <a:lnTo>
                    <a:pt x="2950446" y="32597"/>
                  </a:lnTo>
                  <a:lnTo>
                    <a:pt x="2890627" y="31718"/>
                  </a:lnTo>
                  <a:lnTo>
                    <a:pt x="2831085" y="30930"/>
                  </a:lnTo>
                  <a:lnTo>
                    <a:pt x="2772885" y="30338"/>
                  </a:lnTo>
                  <a:lnTo>
                    <a:pt x="2717092" y="30046"/>
                  </a:lnTo>
                  <a:lnTo>
                    <a:pt x="2664773" y="30158"/>
                  </a:lnTo>
                  <a:lnTo>
                    <a:pt x="2616993" y="30777"/>
                  </a:lnTo>
                  <a:lnTo>
                    <a:pt x="2574818" y="32008"/>
                  </a:lnTo>
                  <a:lnTo>
                    <a:pt x="2539314" y="33956"/>
                  </a:lnTo>
                  <a:lnTo>
                    <a:pt x="2505914" y="35586"/>
                  </a:lnTo>
                  <a:lnTo>
                    <a:pt x="2429882" y="35335"/>
                  </a:lnTo>
                  <a:lnTo>
                    <a:pt x="2387439" y="33956"/>
                  </a:lnTo>
                  <a:lnTo>
                    <a:pt x="2342169" y="32075"/>
                  </a:lnTo>
                  <a:lnTo>
                    <a:pt x="2294169" y="29944"/>
                  </a:lnTo>
                  <a:lnTo>
                    <a:pt x="2243531" y="27812"/>
                  </a:lnTo>
                  <a:lnTo>
                    <a:pt x="2190350" y="25932"/>
                  </a:lnTo>
                  <a:lnTo>
                    <a:pt x="2134722" y="24553"/>
                  </a:lnTo>
                  <a:lnTo>
                    <a:pt x="2076739" y="23926"/>
                  </a:lnTo>
                  <a:lnTo>
                    <a:pt x="2016498" y="24302"/>
                  </a:lnTo>
                  <a:lnTo>
                    <a:pt x="1954091" y="25932"/>
                  </a:lnTo>
                  <a:lnTo>
                    <a:pt x="1889614" y="29066"/>
                  </a:lnTo>
                  <a:lnTo>
                    <a:pt x="1823161" y="33956"/>
                  </a:lnTo>
                  <a:lnTo>
                    <a:pt x="1755167" y="39361"/>
                  </a:lnTo>
                  <a:lnTo>
                    <a:pt x="1695419" y="43109"/>
                  </a:lnTo>
                  <a:lnTo>
                    <a:pt x="1642482" y="45407"/>
                  </a:lnTo>
                  <a:lnTo>
                    <a:pt x="1594923" y="46461"/>
                  </a:lnTo>
                  <a:lnTo>
                    <a:pt x="1551306" y="46477"/>
                  </a:lnTo>
                  <a:lnTo>
                    <a:pt x="1510197" y="45661"/>
                  </a:lnTo>
                  <a:lnTo>
                    <a:pt x="1470162" y="44219"/>
                  </a:lnTo>
                  <a:lnTo>
                    <a:pt x="1429765" y="42357"/>
                  </a:lnTo>
                  <a:lnTo>
                    <a:pt x="1387573" y="40280"/>
                  </a:lnTo>
                  <a:lnTo>
                    <a:pt x="1342151" y="38196"/>
                  </a:lnTo>
                  <a:lnTo>
                    <a:pt x="1292064" y="36310"/>
                  </a:lnTo>
                  <a:lnTo>
                    <a:pt x="1235878" y="34828"/>
                  </a:lnTo>
                  <a:lnTo>
                    <a:pt x="1172159" y="33956"/>
                  </a:lnTo>
                  <a:lnTo>
                    <a:pt x="1133587" y="33803"/>
                  </a:lnTo>
                  <a:lnTo>
                    <a:pt x="1094660" y="33886"/>
                  </a:lnTo>
                  <a:lnTo>
                    <a:pt x="1055269" y="34174"/>
                  </a:lnTo>
                  <a:lnTo>
                    <a:pt x="1015303" y="34634"/>
                  </a:lnTo>
                  <a:lnTo>
                    <a:pt x="974652" y="35236"/>
                  </a:lnTo>
                  <a:lnTo>
                    <a:pt x="933205" y="35946"/>
                  </a:lnTo>
                  <a:lnTo>
                    <a:pt x="890853" y="36734"/>
                  </a:lnTo>
                  <a:lnTo>
                    <a:pt x="847486" y="37567"/>
                  </a:lnTo>
                  <a:lnTo>
                    <a:pt x="802993" y="38415"/>
                  </a:lnTo>
                  <a:lnTo>
                    <a:pt x="757264" y="39244"/>
                  </a:lnTo>
                  <a:lnTo>
                    <a:pt x="710189" y="40024"/>
                  </a:lnTo>
                  <a:lnTo>
                    <a:pt x="661658" y="40723"/>
                  </a:lnTo>
                  <a:lnTo>
                    <a:pt x="611560" y="41308"/>
                  </a:lnTo>
                  <a:lnTo>
                    <a:pt x="559786" y="41749"/>
                  </a:lnTo>
                  <a:lnTo>
                    <a:pt x="506226" y="42013"/>
                  </a:lnTo>
                  <a:lnTo>
                    <a:pt x="450768" y="42068"/>
                  </a:lnTo>
                  <a:lnTo>
                    <a:pt x="393304" y="41884"/>
                  </a:lnTo>
                  <a:lnTo>
                    <a:pt x="333722" y="41427"/>
                  </a:lnTo>
                  <a:lnTo>
                    <a:pt x="271914" y="40667"/>
                  </a:lnTo>
                  <a:lnTo>
                    <a:pt x="207767" y="39572"/>
                  </a:lnTo>
                  <a:lnTo>
                    <a:pt x="141174" y="38110"/>
                  </a:lnTo>
                  <a:lnTo>
                    <a:pt x="72022" y="36248"/>
                  </a:lnTo>
                  <a:lnTo>
                    <a:pt x="203" y="33956"/>
                  </a:lnTo>
                  <a:lnTo>
                    <a:pt x="152" y="28114"/>
                  </a:lnTo>
                  <a:lnTo>
                    <a:pt x="0" y="22145"/>
                  </a:lnTo>
                  <a:lnTo>
                    <a:pt x="203" y="15668"/>
                  </a:lnTo>
                  <a:close/>
                </a:path>
              </a:pathLst>
            </a:custGeom>
            <a:ln w="3810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97840" y="2786354"/>
            <a:ext cx="4364355" cy="3714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5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1700" i="1" dirty="0">
                <a:latin typeface="Calibri"/>
                <a:cs typeface="Calibri"/>
              </a:rPr>
              <a:t>За</a:t>
            </a:r>
            <a:r>
              <a:rPr sz="1700" i="1" spc="145" dirty="0">
                <a:latin typeface="Calibri"/>
                <a:cs typeface="Calibri"/>
              </a:rPr>
              <a:t>  </a:t>
            </a:r>
            <a:r>
              <a:rPr sz="1700" i="1" dirty="0">
                <a:latin typeface="Calibri"/>
                <a:cs typeface="Calibri"/>
              </a:rPr>
              <a:t>всяка</a:t>
            </a:r>
            <a:r>
              <a:rPr sz="1700" i="1" spc="145" dirty="0">
                <a:latin typeface="Calibri"/>
                <a:cs typeface="Calibri"/>
              </a:rPr>
              <a:t>  </a:t>
            </a:r>
            <a:r>
              <a:rPr sz="1700" i="1" dirty="0">
                <a:latin typeface="Calibri"/>
                <a:cs typeface="Calibri"/>
              </a:rPr>
              <a:t>група</a:t>
            </a:r>
            <a:r>
              <a:rPr sz="1700" i="1" spc="145" dirty="0">
                <a:latin typeface="Calibri"/>
                <a:cs typeface="Calibri"/>
              </a:rPr>
              <a:t>  </a:t>
            </a:r>
            <a:r>
              <a:rPr sz="1700" i="1" dirty="0">
                <a:latin typeface="Calibri"/>
                <a:cs typeface="Calibri"/>
              </a:rPr>
              <a:t>данни</a:t>
            </a:r>
            <a:r>
              <a:rPr sz="1700" i="1" spc="150" dirty="0">
                <a:latin typeface="Calibri"/>
                <a:cs typeface="Calibri"/>
              </a:rPr>
              <a:t>  </a:t>
            </a:r>
            <a:r>
              <a:rPr sz="1700" i="1" dirty="0">
                <a:latin typeface="Calibri"/>
                <a:cs typeface="Calibri"/>
              </a:rPr>
              <a:t>се</a:t>
            </a:r>
            <a:r>
              <a:rPr sz="1700" i="1" spc="150" dirty="0">
                <a:latin typeface="Calibri"/>
                <a:cs typeface="Calibri"/>
              </a:rPr>
              <a:t>  </a:t>
            </a:r>
            <a:r>
              <a:rPr sz="1700" i="1" dirty="0">
                <a:latin typeface="Calibri"/>
                <a:cs typeface="Calibri"/>
              </a:rPr>
              <a:t>добавя</a:t>
            </a:r>
            <a:r>
              <a:rPr sz="1700" i="1" spc="145" dirty="0">
                <a:latin typeface="Calibri"/>
                <a:cs typeface="Calibri"/>
              </a:rPr>
              <a:t>  </a:t>
            </a:r>
            <a:r>
              <a:rPr sz="1700" i="1" dirty="0">
                <a:latin typeface="Calibri"/>
                <a:cs typeface="Calibri"/>
              </a:rPr>
              <a:t>ред,</a:t>
            </a:r>
            <a:r>
              <a:rPr sz="1700" i="1" spc="145" dirty="0">
                <a:latin typeface="Calibri"/>
                <a:cs typeface="Calibri"/>
              </a:rPr>
              <a:t>  </a:t>
            </a:r>
            <a:r>
              <a:rPr sz="1700" i="1" spc="-50" dirty="0">
                <a:latin typeface="Calibri"/>
                <a:cs typeface="Calibri"/>
              </a:rPr>
              <a:t>в </a:t>
            </a:r>
            <a:r>
              <a:rPr sz="1700" i="1" dirty="0">
                <a:latin typeface="Calibri"/>
                <a:cs typeface="Calibri"/>
              </a:rPr>
              <a:t>който</a:t>
            </a:r>
            <a:r>
              <a:rPr sz="1700" i="1" spc="25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се</a:t>
            </a:r>
            <a:r>
              <a:rPr sz="1700" i="1" spc="4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визуализира</a:t>
            </a:r>
            <a:r>
              <a:rPr sz="1700" i="1" spc="45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в</a:t>
            </a:r>
            <a:r>
              <a:rPr sz="1700" i="1" spc="35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удебелен</a:t>
            </a:r>
            <a:r>
              <a:rPr sz="1700" i="1" spc="4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текст</a:t>
            </a:r>
            <a:r>
              <a:rPr sz="1700" i="1" spc="35" dirty="0">
                <a:latin typeface="Calibri"/>
                <a:cs typeface="Calibri"/>
              </a:rPr>
              <a:t> </a:t>
            </a:r>
            <a:r>
              <a:rPr sz="1700" i="1" spc="-25" dirty="0">
                <a:latin typeface="Calibri"/>
                <a:cs typeface="Calibri"/>
              </a:rPr>
              <a:t>за </a:t>
            </a:r>
            <a:r>
              <a:rPr sz="1700" i="1" dirty="0">
                <a:latin typeface="Calibri"/>
                <a:cs typeface="Calibri"/>
              </a:rPr>
              <a:t>коя</a:t>
            </a:r>
            <a:r>
              <a:rPr sz="1700" i="1" spc="185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група</a:t>
            </a:r>
            <a:r>
              <a:rPr sz="1700" i="1" spc="195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са</a:t>
            </a:r>
            <a:r>
              <a:rPr sz="1700" i="1" spc="19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обобщените</a:t>
            </a:r>
            <a:r>
              <a:rPr sz="1700" i="1" spc="19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данни</a:t>
            </a:r>
            <a:r>
              <a:rPr sz="1700" i="1" spc="19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и</a:t>
            </a:r>
            <a:r>
              <a:rPr sz="1700" i="1" spc="19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какъв</a:t>
            </a:r>
            <a:r>
              <a:rPr sz="1700" i="1" spc="185" dirty="0">
                <a:latin typeface="Calibri"/>
                <a:cs typeface="Calibri"/>
              </a:rPr>
              <a:t> </a:t>
            </a:r>
            <a:r>
              <a:rPr sz="1700" i="1" spc="-50" dirty="0">
                <a:latin typeface="Calibri"/>
                <a:cs typeface="Calibri"/>
              </a:rPr>
              <a:t>е </a:t>
            </a:r>
            <a:r>
              <a:rPr sz="1700" i="1" dirty="0">
                <a:latin typeface="Calibri"/>
                <a:cs typeface="Calibri"/>
              </a:rPr>
              <a:t>видът</a:t>
            </a:r>
            <a:r>
              <a:rPr sz="1700" i="1" spc="-4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на</a:t>
            </a:r>
            <a:r>
              <a:rPr sz="1700" i="1" spc="-20" dirty="0">
                <a:latin typeface="Calibri"/>
                <a:cs typeface="Calibri"/>
              </a:rPr>
              <a:t> </a:t>
            </a:r>
            <a:r>
              <a:rPr sz="1700" i="1" spc="-10" dirty="0">
                <a:latin typeface="Calibri"/>
                <a:cs typeface="Calibri"/>
              </a:rPr>
              <a:t>съответното</a:t>
            </a:r>
            <a:r>
              <a:rPr sz="1700" i="1" spc="-20" dirty="0">
                <a:latin typeface="Calibri"/>
                <a:cs typeface="Calibri"/>
              </a:rPr>
              <a:t> </a:t>
            </a:r>
            <a:r>
              <a:rPr sz="1700" i="1" spc="-10" dirty="0">
                <a:latin typeface="Calibri"/>
                <a:cs typeface="Calibri"/>
              </a:rPr>
              <a:t>обобщение:</a:t>
            </a:r>
            <a:endParaRPr sz="1700">
              <a:latin typeface="Calibri"/>
              <a:cs typeface="Calibri"/>
            </a:endParaRPr>
          </a:p>
          <a:p>
            <a:pPr marL="747395" lvl="1" indent="-277495" algn="just">
              <a:lnSpc>
                <a:spcPct val="100000"/>
              </a:lnSpc>
              <a:spcBef>
                <a:spcPts val="1525"/>
              </a:spcBef>
              <a:buFont typeface="Courier New"/>
              <a:buChar char="o"/>
              <a:tabLst>
                <a:tab pos="747395" algn="l"/>
              </a:tabLst>
            </a:pPr>
            <a:r>
              <a:rPr sz="1700" i="1" dirty="0">
                <a:latin typeface="Calibri"/>
                <a:cs typeface="Calibri"/>
              </a:rPr>
              <a:t>сума</a:t>
            </a:r>
            <a:r>
              <a:rPr sz="1700" i="1" spc="470" dirty="0">
                <a:latin typeface="Calibri"/>
                <a:cs typeface="Calibri"/>
              </a:rPr>
              <a:t>    </a:t>
            </a:r>
            <a:r>
              <a:rPr sz="1700" i="1" dirty="0">
                <a:latin typeface="Calibri"/>
                <a:cs typeface="Calibri"/>
              </a:rPr>
              <a:t>или</a:t>
            </a:r>
            <a:r>
              <a:rPr sz="1700" i="1" spc="475" dirty="0">
                <a:latin typeface="Calibri"/>
                <a:cs typeface="Calibri"/>
              </a:rPr>
              <a:t>    </a:t>
            </a:r>
            <a:r>
              <a:rPr sz="1700" i="1" dirty="0">
                <a:latin typeface="Calibri"/>
                <a:cs typeface="Calibri"/>
              </a:rPr>
              <a:t>произведение</a:t>
            </a:r>
            <a:r>
              <a:rPr sz="1700" i="1" spc="470" dirty="0">
                <a:latin typeface="Calibri"/>
                <a:cs typeface="Calibri"/>
              </a:rPr>
              <a:t>    </a:t>
            </a:r>
            <a:r>
              <a:rPr sz="1700" i="1" spc="-35" dirty="0">
                <a:latin typeface="Calibri"/>
                <a:cs typeface="Calibri"/>
              </a:rPr>
              <a:t>на</a:t>
            </a:r>
            <a:endParaRPr sz="1700">
              <a:latin typeface="Calibri"/>
              <a:cs typeface="Calibri"/>
            </a:endParaRPr>
          </a:p>
          <a:p>
            <a:pPr marL="698500">
              <a:lnSpc>
                <a:spcPct val="100000"/>
              </a:lnSpc>
              <a:spcBef>
                <a:spcPts val="1019"/>
              </a:spcBef>
            </a:pPr>
            <a:r>
              <a:rPr sz="1700" i="1" dirty="0">
                <a:latin typeface="Calibri"/>
                <a:cs typeface="Calibri"/>
              </a:rPr>
              <a:t>зададените</a:t>
            </a:r>
            <a:r>
              <a:rPr sz="1700" i="1" spc="-95" dirty="0">
                <a:latin typeface="Calibri"/>
                <a:cs typeface="Calibri"/>
              </a:rPr>
              <a:t> </a:t>
            </a:r>
            <a:r>
              <a:rPr sz="1700" i="1" spc="-10" dirty="0">
                <a:latin typeface="Calibri"/>
                <a:cs typeface="Calibri"/>
              </a:rPr>
              <a:t>полета;</a:t>
            </a:r>
            <a:endParaRPr sz="1700">
              <a:latin typeface="Calibri"/>
              <a:cs typeface="Calibri"/>
            </a:endParaRPr>
          </a:p>
          <a:p>
            <a:pPr marL="747395" lvl="1" indent="-277495" algn="just">
              <a:lnSpc>
                <a:spcPct val="100000"/>
              </a:lnSpc>
              <a:spcBef>
                <a:spcPts val="1525"/>
              </a:spcBef>
              <a:buFont typeface="Courier New"/>
              <a:buChar char="o"/>
              <a:tabLst>
                <a:tab pos="747395" algn="l"/>
              </a:tabLst>
            </a:pPr>
            <a:r>
              <a:rPr sz="1700" i="1" dirty="0">
                <a:latin typeface="Calibri"/>
                <a:cs typeface="Calibri"/>
              </a:rPr>
              <a:t>брой</a:t>
            </a:r>
            <a:r>
              <a:rPr sz="1700" i="1" spc="-4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записи</a:t>
            </a:r>
            <a:r>
              <a:rPr sz="1700" i="1" spc="-2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в</a:t>
            </a:r>
            <a:r>
              <a:rPr sz="1700" i="1" spc="-30" dirty="0">
                <a:latin typeface="Calibri"/>
                <a:cs typeface="Calibri"/>
              </a:rPr>
              <a:t> </a:t>
            </a:r>
            <a:r>
              <a:rPr sz="1700" i="1" spc="-10" dirty="0">
                <a:latin typeface="Calibri"/>
                <a:cs typeface="Calibri"/>
              </a:rPr>
              <a:t>групата;</a:t>
            </a:r>
            <a:endParaRPr sz="1700">
              <a:latin typeface="Calibri"/>
              <a:cs typeface="Calibri"/>
            </a:endParaRPr>
          </a:p>
          <a:p>
            <a:pPr marL="698500" marR="5080" lvl="1" indent="-229235">
              <a:lnSpc>
                <a:spcPct val="150100"/>
              </a:lnSpc>
              <a:spcBef>
                <a:spcPts val="490"/>
              </a:spcBef>
              <a:buFont typeface="Courier New"/>
              <a:buChar char="o"/>
              <a:tabLst>
                <a:tab pos="698500" algn="l"/>
                <a:tab pos="746760" algn="l"/>
              </a:tabLst>
            </a:pPr>
            <a:r>
              <a:rPr sz="1700" dirty="0">
                <a:latin typeface="Calibri"/>
                <a:cs typeface="Calibri"/>
              </a:rPr>
              <a:t>	</a:t>
            </a:r>
            <a:r>
              <a:rPr sz="1700" i="1" dirty="0">
                <a:latin typeface="Calibri"/>
                <a:cs typeface="Calibri"/>
              </a:rPr>
              <a:t>средна,</a:t>
            </a:r>
            <a:r>
              <a:rPr sz="1700" i="1" spc="48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максимална</a:t>
            </a:r>
            <a:r>
              <a:rPr sz="1700" i="1" spc="490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или</a:t>
            </a:r>
            <a:r>
              <a:rPr sz="1700" i="1" spc="490" dirty="0">
                <a:latin typeface="Calibri"/>
                <a:cs typeface="Calibri"/>
              </a:rPr>
              <a:t> </a:t>
            </a:r>
            <a:r>
              <a:rPr sz="1700" i="1" spc="-10" dirty="0">
                <a:latin typeface="Calibri"/>
                <a:cs typeface="Calibri"/>
              </a:rPr>
              <a:t>минимална </a:t>
            </a:r>
            <a:r>
              <a:rPr sz="1700" i="1" dirty="0">
                <a:latin typeface="Calibri"/>
                <a:cs typeface="Calibri"/>
              </a:rPr>
              <a:t>стойност</a:t>
            </a:r>
            <a:r>
              <a:rPr sz="1700" i="1" spc="-35" dirty="0">
                <a:latin typeface="Calibri"/>
                <a:cs typeface="Calibri"/>
              </a:rPr>
              <a:t> </a:t>
            </a:r>
            <a:r>
              <a:rPr sz="1700" i="1" dirty="0">
                <a:latin typeface="Calibri"/>
                <a:cs typeface="Calibri"/>
              </a:rPr>
              <a:t>за</a:t>
            </a:r>
            <a:r>
              <a:rPr sz="1700" i="1" spc="-50" dirty="0">
                <a:latin typeface="Calibri"/>
                <a:cs typeface="Calibri"/>
              </a:rPr>
              <a:t> </a:t>
            </a:r>
            <a:r>
              <a:rPr sz="1700" i="1" spc="-10" dirty="0">
                <a:latin typeface="Calibri"/>
                <a:cs typeface="Calibri"/>
              </a:rPr>
              <a:t>групата.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949952" y="1156535"/>
            <a:ext cx="7242175" cy="4725035"/>
            <a:chOff x="4949952" y="1156535"/>
            <a:chExt cx="7242175" cy="472503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9952" y="1156535"/>
              <a:ext cx="7242048" cy="472486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08448" y="1315212"/>
              <a:ext cx="6912864" cy="42275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8877" y="2010132"/>
            <a:ext cx="4493535" cy="263580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2985516"/>
            <a:ext cx="196850" cy="673735"/>
          </a:xfrm>
          <a:custGeom>
            <a:avLst/>
            <a:gdLst/>
            <a:ahLst/>
            <a:cxnLst/>
            <a:rect l="l" t="t" r="r" b="b"/>
            <a:pathLst>
              <a:path w="196850" h="673735">
                <a:moveTo>
                  <a:pt x="196596" y="0"/>
                </a:moveTo>
                <a:lnTo>
                  <a:pt x="0" y="0"/>
                </a:lnTo>
                <a:lnTo>
                  <a:pt x="0" y="673608"/>
                </a:lnTo>
                <a:lnTo>
                  <a:pt x="196596" y="673608"/>
                </a:lnTo>
                <a:lnTo>
                  <a:pt x="19659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8224" y="2985516"/>
            <a:ext cx="195580" cy="673735"/>
          </a:xfrm>
          <a:custGeom>
            <a:avLst/>
            <a:gdLst/>
            <a:ahLst/>
            <a:cxnLst/>
            <a:rect l="l" t="t" r="r" b="b"/>
            <a:pathLst>
              <a:path w="195579" h="673735">
                <a:moveTo>
                  <a:pt x="195072" y="0"/>
                </a:moveTo>
                <a:lnTo>
                  <a:pt x="0" y="0"/>
                </a:lnTo>
                <a:lnTo>
                  <a:pt x="0" y="673608"/>
                </a:lnTo>
                <a:lnTo>
                  <a:pt x="195072" y="673608"/>
                </a:lnTo>
                <a:lnTo>
                  <a:pt x="19507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923" y="2985516"/>
            <a:ext cx="196850" cy="673735"/>
          </a:xfrm>
          <a:custGeom>
            <a:avLst/>
            <a:gdLst/>
            <a:ahLst/>
            <a:cxnLst/>
            <a:rect l="l" t="t" r="r" b="b"/>
            <a:pathLst>
              <a:path w="196850" h="673735">
                <a:moveTo>
                  <a:pt x="196595" y="0"/>
                </a:moveTo>
                <a:lnTo>
                  <a:pt x="0" y="0"/>
                </a:lnTo>
                <a:lnTo>
                  <a:pt x="0" y="673608"/>
                </a:lnTo>
                <a:lnTo>
                  <a:pt x="196595" y="673608"/>
                </a:lnTo>
                <a:lnTo>
                  <a:pt x="196595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544311" y="0"/>
            <a:ext cx="6647815" cy="6858000"/>
            <a:chOff x="5544311" y="0"/>
            <a:chExt cx="6647815" cy="6858000"/>
          </a:xfrm>
        </p:grpSpPr>
        <p:sp>
          <p:nvSpPr>
            <p:cNvPr id="7" name="object 7"/>
            <p:cNvSpPr/>
            <p:nvPr/>
          </p:nvSpPr>
          <p:spPr>
            <a:xfrm>
              <a:off x="10696955" y="0"/>
              <a:ext cx="1495425" cy="6858000"/>
            </a:xfrm>
            <a:custGeom>
              <a:avLst/>
              <a:gdLst/>
              <a:ahLst/>
              <a:cxnLst/>
              <a:rect l="l" t="t" r="r" b="b"/>
              <a:pathLst>
                <a:path w="1495425" h="6858000">
                  <a:moveTo>
                    <a:pt x="149504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495044" y="6858000"/>
                  </a:lnTo>
                  <a:lnTo>
                    <a:pt x="149504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44311" y="376440"/>
              <a:ext cx="6283451" cy="629107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86043" y="391668"/>
              <a:ext cx="6009640" cy="6017260"/>
            </a:xfrm>
            <a:custGeom>
              <a:avLst/>
              <a:gdLst/>
              <a:ahLst/>
              <a:cxnLst/>
              <a:rect l="l" t="t" r="r" b="b"/>
              <a:pathLst>
                <a:path w="6009640" h="6017260">
                  <a:moveTo>
                    <a:pt x="6009132" y="0"/>
                  </a:moveTo>
                  <a:lnTo>
                    <a:pt x="0" y="0"/>
                  </a:lnTo>
                  <a:lnTo>
                    <a:pt x="0" y="6016752"/>
                  </a:lnTo>
                  <a:lnTo>
                    <a:pt x="6009132" y="6016752"/>
                  </a:lnTo>
                  <a:lnTo>
                    <a:pt x="60091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97395" y="749808"/>
              <a:ext cx="4296156" cy="4876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Верига</Template>
  <TotalTime>0</TotalTime>
  <Words>801</Words>
  <Application>Microsoft Office PowerPoint</Application>
  <PresentationFormat>Широк екран</PresentationFormat>
  <Paragraphs>144</Paragraphs>
  <Slides>28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28</vt:i4>
      </vt:variant>
    </vt:vector>
  </HeadingPairs>
  <TitlesOfParts>
    <vt:vector size="36" baseType="lpstr">
      <vt:lpstr>Arial MT</vt:lpstr>
      <vt:lpstr>Calibri</vt:lpstr>
      <vt:lpstr>Calibri Light</vt:lpstr>
      <vt:lpstr>Corbel</vt:lpstr>
      <vt:lpstr>Courier New</vt:lpstr>
      <vt:lpstr>Microsoft Sans Serif</vt:lpstr>
      <vt:lpstr>Wingdings</vt:lpstr>
      <vt:lpstr>Office Theme</vt:lpstr>
      <vt:lpstr>Презентация на PowerPoint</vt:lpstr>
      <vt:lpstr>СЪДЪРЖАНИЕ</vt:lpstr>
      <vt:lpstr>ШАБЛОНИ В ТЕКСТОВ ДОКУМЕНТ</vt:lpstr>
      <vt:lpstr>Word е:</vt:lpstr>
      <vt:lpstr>Презентация на PowerPoint</vt:lpstr>
      <vt:lpstr>Съхраняване на текстов документ като шаблон – File / Save As</vt:lpstr>
      <vt:lpstr>БЛАНКА</vt:lpstr>
      <vt:lpstr>ГОРЕН И ДОЛЕН КОЛОНТИТУЛ</vt:lpstr>
      <vt:lpstr>ЦИРКУЛЯРНИ ПИСМА</vt:lpstr>
      <vt:lpstr>ЦИРКУЛЯРНИ ПИСМА</vt:lpstr>
      <vt:lpstr>Презентация на PowerPoint</vt:lpstr>
      <vt:lpstr>Презентация на PowerPoint</vt:lpstr>
      <vt:lpstr>Последователността от команди за създаване на циркулярен документ се извършва в раздел Mailings.</vt:lpstr>
      <vt:lpstr>СЪЗДАВАНЕ НА ФОРМУЛЯР</vt:lpstr>
      <vt:lpstr>ФОРМУЛЯРИ – печатни или онлайн документи със  специални  полета  за  попълване  с  цел систематизирано събиране на информация.</vt:lpstr>
      <vt:lpstr>Начини за споделяне</vt:lpstr>
      <vt:lpstr>Презентация на PowerPoint</vt:lpstr>
      <vt:lpstr>Споделяне на формуляра за попълване</vt:lpstr>
      <vt:lpstr>СОРТИРАНЕ, ВАЛИДИРАНЕ И ФИЛТРИРАНЕ НА ДАННИ В ЕТ</vt:lpstr>
      <vt:lpstr>Презентация на PowerPoint</vt:lpstr>
      <vt:lpstr>СОРТИРАНЕ НА ДАННИ</vt:lpstr>
      <vt:lpstr>ВАЛИДИРАНЕ НА ДАННИ</vt:lpstr>
      <vt:lpstr>ФИЛТРИРАНЕ НА ДАННИ</vt:lpstr>
      <vt:lpstr>ОБОБЩАВАНЕ НА ДАННИ В ЕЛЕКТРОННА ТАБЛИЦА</vt:lpstr>
      <vt:lpstr>Видове обобщаване на данни</vt:lpstr>
      <vt:lpstr>Обобщаването на данни се</vt:lpstr>
      <vt:lpstr>Визуализиране на обобщените данни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ПРИЛОЖНИ ПРОГРАМИ</dc:title>
  <dc:creator>Йорданка С. Стоянова</dc:creator>
  <cp:lastModifiedBy>Йонко Б. Йовчев</cp:lastModifiedBy>
  <cp:revision>3</cp:revision>
  <dcterms:created xsi:type="dcterms:W3CDTF">2024-03-26T14:42:41Z</dcterms:created>
  <dcterms:modified xsi:type="dcterms:W3CDTF">2024-04-09T15:19:45Z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2024-03-26T00:00:00Z</vt:filetime>
  </property>
  <property fmtid="{D5CDD505-2E9C-101B-9397-08002B2CF9AE}" pid="5" name="Producer">
    <vt:lpwstr>Microsoft® PowerPoint® for Microsoft 365</vt:lpwstr>
  </property>
</Properties>
</file>